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g" ContentType="image/jpeg"/>
  <Default Extension="jpe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notesMasterIdLst>
    <p:notesMasterId r:id="rId53"/>
  </p:notesMasterIdLst>
  <p:sldIdLst>
    <p:sldId id="257" r:id="rId2"/>
    <p:sldId id="258" r:id="rId3"/>
    <p:sldId id="315" r:id="rId4"/>
    <p:sldId id="284" r:id="rId5"/>
    <p:sldId id="285" r:id="rId6"/>
    <p:sldId id="286" r:id="rId7"/>
    <p:sldId id="316" r:id="rId8"/>
    <p:sldId id="287" r:id="rId9"/>
    <p:sldId id="283" r:id="rId10"/>
    <p:sldId id="288" r:id="rId11"/>
    <p:sldId id="260" r:id="rId12"/>
    <p:sldId id="289" r:id="rId13"/>
    <p:sldId id="290" r:id="rId14"/>
    <p:sldId id="262" r:id="rId15"/>
    <p:sldId id="291" r:id="rId16"/>
    <p:sldId id="292" r:id="rId17"/>
    <p:sldId id="293" r:id="rId18"/>
    <p:sldId id="317" r:id="rId19"/>
    <p:sldId id="264" r:id="rId20"/>
    <p:sldId id="266" r:id="rId21"/>
    <p:sldId id="295" r:id="rId22"/>
    <p:sldId id="265" r:id="rId23"/>
    <p:sldId id="318" r:id="rId24"/>
    <p:sldId id="270" r:id="rId25"/>
    <p:sldId id="269" r:id="rId26"/>
    <p:sldId id="319" r:id="rId27"/>
    <p:sldId id="320" r:id="rId28"/>
    <p:sldId id="280" r:id="rId29"/>
    <p:sldId id="321" r:id="rId30"/>
    <p:sldId id="273" r:id="rId31"/>
    <p:sldId id="300" r:id="rId32"/>
    <p:sldId id="302" r:id="rId33"/>
    <p:sldId id="313" r:id="rId34"/>
    <p:sldId id="304" r:id="rId35"/>
    <p:sldId id="305" r:id="rId36"/>
    <p:sldId id="275" r:id="rId37"/>
    <p:sldId id="322" r:id="rId38"/>
    <p:sldId id="276" r:id="rId39"/>
    <p:sldId id="277" r:id="rId40"/>
    <p:sldId id="278" r:id="rId41"/>
    <p:sldId id="307" r:id="rId42"/>
    <p:sldId id="279" r:id="rId43"/>
    <p:sldId id="323" r:id="rId44"/>
    <p:sldId id="324" r:id="rId45"/>
    <p:sldId id="325" r:id="rId46"/>
    <p:sldId id="309" r:id="rId47"/>
    <p:sldId id="310" r:id="rId48"/>
    <p:sldId id="326" r:id="rId49"/>
    <p:sldId id="312" r:id="rId50"/>
    <p:sldId id="281" r:id="rId51"/>
    <p:sldId id="282" r:id="rId52"/>
  </p:sldIdLst>
  <p:sldSz cx="13003213" cy="9752013"/>
  <p:notesSz cx="6858000" cy="9144000"/>
  <p:defaultTextStyle>
    <a:defPPr>
      <a:defRPr lang="ru-RU"/>
    </a:defPPr>
    <a:lvl1pPr marL="0" algn="l" defTabSz="1092197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1pPr>
    <a:lvl2pPr marL="546098" algn="l" defTabSz="1092197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2pPr>
    <a:lvl3pPr marL="1092197" algn="l" defTabSz="1092197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3pPr>
    <a:lvl4pPr marL="1638295" algn="l" defTabSz="1092197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4pPr>
    <a:lvl5pPr marL="2184394" algn="l" defTabSz="1092197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5pPr>
    <a:lvl6pPr marL="2730492" algn="l" defTabSz="1092197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6pPr>
    <a:lvl7pPr marL="3276590" algn="l" defTabSz="1092197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7pPr>
    <a:lvl8pPr marL="3822688" algn="l" defTabSz="1092197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8pPr>
    <a:lvl9pPr marL="4368786" algn="l" defTabSz="1092197" rtl="0" eaLnBrk="1" latinLnBrk="0" hangingPunct="1">
      <a:defRPr sz="21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ступление" id="{C539DCF3-7C25-4697-AF76-15D66AF01762}">
          <p14:sldIdLst>
            <p14:sldId id="257"/>
            <p14:sldId id="258"/>
          </p14:sldIdLst>
        </p14:section>
        <p14:section name="Раздел без заголовка" id="{54946E17-FEA5-4FD4-B0F1-E3B5E39C6A58}">
          <p14:sldIdLst>
            <p14:sldId id="315"/>
            <p14:sldId id="284"/>
            <p14:sldId id="285"/>
            <p14:sldId id="286"/>
            <p14:sldId id="316"/>
            <p14:sldId id="287"/>
            <p14:sldId id="283"/>
            <p14:sldId id="288"/>
            <p14:sldId id="260"/>
            <p14:sldId id="289"/>
            <p14:sldId id="290"/>
            <p14:sldId id="262"/>
            <p14:sldId id="291"/>
            <p14:sldId id="292"/>
            <p14:sldId id="293"/>
            <p14:sldId id="317"/>
            <p14:sldId id="264"/>
            <p14:sldId id="266"/>
            <p14:sldId id="295"/>
            <p14:sldId id="265"/>
            <p14:sldId id="318"/>
            <p14:sldId id="270"/>
            <p14:sldId id="269"/>
            <p14:sldId id="319"/>
            <p14:sldId id="320"/>
            <p14:sldId id="280"/>
            <p14:sldId id="321"/>
            <p14:sldId id="273"/>
            <p14:sldId id="300"/>
            <p14:sldId id="302"/>
            <p14:sldId id="313"/>
            <p14:sldId id="304"/>
            <p14:sldId id="305"/>
            <p14:sldId id="275"/>
            <p14:sldId id="322"/>
            <p14:sldId id="276"/>
            <p14:sldId id="277"/>
            <p14:sldId id="278"/>
            <p14:sldId id="307"/>
            <p14:sldId id="279"/>
            <p14:sldId id="323"/>
            <p14:sldId id="324"/>
            <p14:sldId id="325"/>
            <p14:sldId id="309"/>
            <p14:sldId id="310"/>
            <p14:sldId id="326"/>
            <p14:sldId id="312"/>
            <p14:sldId id="281"/>
            <p14:sldId id="282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3072" userDrawn="1">
          <p15:clr>
            <a:srgbClr val="A4A3A4"/>
          </p15:clr>
        </p15:guide>
        <p15:guide id="2" pos="4096" userDrawn="1">
          <p15:clr>
            <a:srgbClr val="A4A3A4"/>
          </p15:clr>
        </p15:guide>
        <p15:guide id="3" pos="42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1" autoAdjust="0"/>
    <p:restoredTop sz="94660"/>
  </p:normalViewPr>
  <p:slideViewPr>
    <p:cSldViewPr>
      <p:cViewPr varScale="1">
        <p:scale>
          <a:sx n="50" d="100"/>
          <a:sy n="50" d="100"/>
        </p:scale>
        <p:origin x="-1800" y="-96"/>
      </p:cViewPr>
      <p:guideLst>
        <p:guide orient="horz" pos="3072"/>
        <p:guide pos="4096"/>
        <p:guide pos="42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255600" cy="2556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notesMaster" Target="notesMasters/notesMaster1.xml"/><Relationship Id="rId54" Type="http://schemas.openxmlformats.org/officeDocument/2006/relationships/printerSettings" Target="printerSettings/printerSettings1.bin"/><Relationship Id="rId55" Type="http://schemas.openxmlformats.org/officeDocument/2006/relationships/presProps" Target="presProps.xml"/><Relationship Id="rId56" Type="http://schemas.openxmlformats.org/officeDocument/2006/relationships/viewProps" Target="viewProps.xml"/><Relationship Id="rId57" Type="http://schemas.openxmlformats.org/officeDocument/2006/relationships/theme" Target="theme/theme1.xml"/><Relationship Id="rId58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90F0F0-31D6-4ED2-8CC8-E8B549255730}" type="datetimeFigureOut">
              <a:rPr lang="ru-RU" smtClean="0"/>
              <a:t>18.10.14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64347A-67CF-4708-A0AA-83653B7FD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55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4347A-67CF-4708-A0AA-83653B7FD0A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679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w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wmf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Нулев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818" y="3940417"/>
            <a:ext cx="4269926" cy="1702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76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 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9606" y="2575606"/>
            <a:ext cx="10224000" cy="4600800"/>
          </a:xfrm>
        </p:spPr>
        <p:txBody>
          <a:bodyPr anchor="ctr">
            <a:noAutofit/>
          </a:bodyPr>
          <a:lstStyle>
            <a:lvl1pPr algn="l">
              <a:lnSpc>
                <a:spcPts val="7466"/>
              </a:lnSpc>
              <a:defRPr sz="7000">
                <a:latin typeface="+mn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9606" y="7432006"/>
            <a:ext cx="10224000" cy="1052471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3000" baseline="0"/>
            </a:lvl1pPr>
            <a:lvl2pPr marL="487625" indent="0" algn="ctr">
              <a:buNone/>
              <a:defRPr sz="2133"/>
            </a:lvl2pPr>
            <a:lvl3pPr marL="975251" indent="0" algn="ctr">
              <a:buNone/>
              <a:defRPr sz="1920"/>
            </a:lvl3pPr>
            <a:lvl4pPr marL="1462875" indent="0" algn="ctr">
              <a:buNone/>
              <a:defRPr sz="1707"/>
            </a:lvl4pPr>
            <a:lvl5pPr marL="1950500" indent="0" algn="ctr">
              <a:buNone/>
              <a:defRPr sz="1707"/>
            </a:lvl5pPr>
            <a:lvl6pPr marL="2438125" indent="0" algn="ctr">
              <a:buNone/>
              <a:defRPr sz="1707"/>
            </a:lvl6pPr>
            <a:lvl7pPr marL="2925751" indent="0" algn="ctr">
              <a:buNone/>
              <a:defRPr sz="1707"/>
            </a:lvl7pPr>
            <a:lvl8pPr marL="3413376" indent="0" algn="ctr">
              <a:buNone/>
              <a:defRPr sz="1707"/>
            </a:lvl8pPr>
            <a:lvl9pPr marL="3901001" indent="0" algn="ctr">
              <a:buNone/>
              <a:defRPr sz="1707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3" hasCustomPrompt="1"/>
          </p:nvPr>
        </p:nvSpPr>
        <p:spPr>
          <a:xfrm>
            <a:off x="1389607" y="1016807"/>
            <a:ext cx="6911999" cy="79199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667"/>
            </a:lvl1pPr>
          </a:lstStyle>
          <a:p>
            <a:r>
              <a:rPr lang="ru-RU" dirty="0" smtClean="0"/>
              <a:t>Логотип Яндекса (Сервиса)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6542" y="1042006"/>
            <a:ext cx="1137063" cy="766800"/>
          </a:xfrm>
          <a:prstGeom prst="rect">
            <a:avLst/>
          </a:prstGeom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4"/>
          </p:nvPr>
        </p:nvSpPr>
        <p:spPr>
          <a:xfrm>
            <a:off x="1389605" y="8740077"/>
            <a:ext cx="10223999" cy="225529"/>
          </a:xfrm>
        </p:spPr>
        <p:txBody>
          <a:bodyPr lIns="0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8521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hdr="0" dt="0"/>
  <p:extLst mod="1">
    <p:ext uri="{DCECCB84-F9BA-43D5-87BE-67443E8EF086}">
      <p15:sldGuideLst xmlns:p15="http://schemas.microsoft.com/office/powerpoint/2012/main" xmlns="">
        <p15:guide id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 без 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9606" y="2575606"/>
            <a:ext cx="10224000" cy="4600800"/>
          </a:xfrm>
        </p:spPr>
        <p:txBody>
          <a:bodyPr lIns="0" anchor="ctr">
            <a:noAutofit/>
          </a:bodyPr>
          <a:lstStyle>
            <a:lvl1pPr algn="l">
              <a:lnSpc>
                <a:spcPts val="7466"/>
              </a:lnSpc>
              <a:defRPr sz="7000">
                <a:latin typeface="+mn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9606" y="7432006"/>
            <a:ext cx="10224000" cy="1052471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marL="487625" indent="0" algn="ctr">
              <a:buNone/>
              <a:defRPr sz="2133"/>
            </a:lvl2pPr>
            <a:lvl3pPr marL="975251" indent="0" algn="ctr">
              <a:buNone/>
              <a:defRPr sz="1920"/>
            </a:lvl3pPr>
            <a:lvl4pPr marL="1462875" indent="0" algn="ctr">
              <a:buNone/>
              <a:defRPr sz="1707"/>
            </a:lvl4pPr>
            <a:lvl5pPr marL="1950500" indent="0" algn="ctr">
              <a:buNone/>
              <a:defRPr sz="1707"/>
            </a:lvl5pPr>
            <a:lvl6pPr marL="2438125" indent="0" algn="ctr">
              <a:buNone/>
              <a:defRPr sz="1707"/>
            </a:lvl6pPr>
            <a:lvl7pPr marL="2925751" indent="0" algn="ctr">
              <a:buNone/>
              <a:defRPr sz="1707"/>
            </a:lvl7pPr>
            <a:lvl8pPr marL="3413376" indent="0" algn="ctr">
              <a:buNone/>
              <a:defRPr sz="1707"/>
            </a:lvl8pPr>
            <a:lvl9pPr marL="3901001" indent="0" algn="ctr">
              <a:buNone/>
              <a:defRPr sz="1707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10" name="Рисунок 9"/>
          <p:cNvSpPr>
            <a:spLocks noGrp="1"/>
          </p:cNvSpPr>
          <p:nvPr>
            <p:ph type="pic" sz="quarter" idx="14" hasCustomPrompt="1"/>
          </p:nvPr>
        </p:nvSpPr>
        <p:spPr>
          <a:xfrm>
            <a:off x="8546406" y="1042006"/>
            <a:ext cx="3067200" cy="79324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ru-RU" dirty="0" smtClean="0"/>
              <a:t>Логотип </a:t>
            </a:r>
            <a:r>
              <a:rPr lang="ru-RU" dirty="0" err="1" smtClean="0"/>
              <a:t>партнера</a:t>
            </a:r>
            <a:endParaRPr lang="ru-RU" dirty="0"/>
          </a:p>
        </p:txBody>
      </p:sp>
      <p:sp>
        <p:nvSpPr>
          <p:cNvPr id="6" name="Рисунок 7"/>
          <p:cNvSpPr>
            <a:spLocks noGrp="1"/>
          </p:cNvSpPr>
          <p:nvPr>
            <p:ph type="pic" sz="quarter" idx="15" hasCustomPrompt="1"/>
          </p:nvPr>
        </p:nvSpPr>
        <p:spPr>
          <a:xfrm>
            <a:off x="1389606" y="1042006"/>
            <a:ext cx="6912000" cy="7668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667"/>
            </a:lvl1pPr>
          </a:lstStyle>
          <a:p>
            <a:r>
              <a:rPr lang="ru-RU" dirty="0" smtClean="0"/>
              <a:t>Логотип Яндекса (Сервиса)</a:t>
            </a:r>
            <a:endParaRPr lang="ru-RU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9606" y="8740077"/>
            <a:ext cx="10224000" cy="225529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057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9606" y="2575606"/>
            <a:ext cx="10224000" cy="4600800"/>
          </a:xfrm>
        </p:spPr>
        <p:txBody>
          <a:bodyPr anchor="ctr">
            <a:noAutofit/>
          </a:bodyPr>
          <a:lstStyle>
            <a:lvl1pPr>
              <a:lnSpc>
                <a:spcPts val="7466"/>
              </a:lnSpc>
              <a:defRPr sz="7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9607" y="1042006"/>
            <a:ext cx="10224000" cy="1022400"/>
          </a:xfrm>
        </p:spPr>
        <p:txBody>
          <a:bodyPr anchor="t">
            <a:noAutofit/>
          </a:bodyPr>
          <a:lstStyle>
            <a:lvl1pPr marL="0" indent="0">
              <a:buNone/>
              <a:defRPr sz="3000">
                <a:solidFill>
                  <a:schemeClr val="bg1"/>
                </a:solidFill>
              </a:defRPr>
            </a:lvl1pPr>
            <a:lvl2pPr marL="48762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2pPr>
            <a:lvl3pPr marL="975251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462875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4pPr>
            <a:lvl5pPr marL="1950500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5pPr>
            <a:lvl6pPr marL="2438125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6pPr>
            <a:lvl7pPr marL="292575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7pPr>
            <a:lvl8pPr marL="3413376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8pPr>
            <a:lvl9pPr marL="390100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671" y="8889247"/>
            <a:ext cx="1039990" cy="31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9019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8471" y="7402049"/>
            <a:ext cx="10224000" cy="1082429"/>
          </a:xfrm>
        </p:spPr>
        <p:txBody>
          <a:bodyPr anchor="t">
            <a:noAutofit/>
          </a:bodyPr>
          <a:lstStyle>
            <a:lvl1pPr marL="0" indent="0">
              <a:buNone/>
              <a:defRPr sz="3000">
                <a:solidFill>
                  <a:schemeClr val="bg1"/>
                </a:solidFill>
              </a:defRPr>
            </a:lvl1pPr>
            <a:lvl2pPr marL="48762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2pPr>
            <a:lvl3pPr marL="975251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462875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4pPr>
            <a:lvl5pPr marL="1950500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5pPr>
            <a:lvl6pPr marL="2438125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6pPr>
            <a:lvl7pPr marL="292575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7pPr>
            <a:lvl8pPr marL="3413376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8pPr>
            <a:lvl9pPr marL="390100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1389606" y="1808805"/>
            <a:ext cx="10462865" cy="5367601"/>
          </a:xfrm>
        </p:spPr>
        <p:txBody>
          <a:bodyPr>
            <a:noAutofit/>
          </a:bodyPr>
          <a:lstStyle>
            <a:lvl1pPr marL="723900" indent="-723900">
              <a:lnSpc>
                <a:spcPts val="72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Impact" panose="020B0806030902050204" pitchFamily="34" charset="0"/>
              <a:buChar char="│"/>
              <a:defRPr sz="7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42097270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695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000" baseline="0"/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622805" y="1808807"/>
            <a:ext cx="11757601" cy="6390000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err="1" smtClean="0"/>
              <a:t>Четвертый</a:t>
            </a:r>
            <a:r>
              <a:rPr lang="ru-RU" dirty="0" smtClean="0"/>
              <a:t>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3934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3"/>
          <p:cNvSpPr>
            <a:spLocks noGrp="1"/>
          </p:cNvSpPr>
          <p:nvPr>
            <p:ph sz="quarter" idx="15"/>
          </p:nvPr>
        </p:nvSpPr>
        <p:spPr>
          <a:xfrm>
            <a:off x="622805" y="1808807"/>
            <a:ext cx="5623201" cy="6390000"/>
          </a:xfrm>
        </p:spPr>
        <p:txBody>
          <a:bodyPr/>
          <a:lstStyle>
            <a:lvl1pPr marL="0" marR="0" indent="0" algn="l" defTabSz="975251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  <a:buClrTx/>
              <a:buSzTx/>
              <a:buFontTx/>
              <a:buNone/>
              <a:tabLst/>
              <a:defRPr/>
            </a:lvl1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err="1" smtClean="0"/>
              <a:t>Четвертый</a:t>
            </a:r>
            <a:r>
              <a:rPr lang="ru-RU" dirty="0" smtClean="0"/>
              <a:t> уровень</a:t>
            </a:r>
          </a:p>
        </p:txBody>
      </p:sp>
      <p:sp>
        <p:nvSpPr>
          <p:cNvPr id="12" name="Объект 3"/>
          <p:cNvSpPr>
            <a:spLocks noGrp="1"/>
          </p:cNvSpPr>
          <p:nvPr>
            <p:ph sz="quarter" idx="16"/>
          </p:nvPr>
        </p:nvSpPr>
        <p:spPr>
          <a:xfrm>
            <a:off x="6757206" y="1808806"/>
            <a:ext cx="5623201" cy="6390001"/>
          </a:xfrm>
        </p:spPr>
        <p:txBody>
          <a:bodyPr/>
          <a:lstStyle>
            <a:lvl1pPr marL="0" marR="0" indent="0" algn="l" defTabSz="975251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  <a:buClrTx/>
              <a:buSzTx/>
              <a:buFontTx/>
              <a:buNone/>
              <a:tabLst/>
              <a:defRPr/>
            </a:lvl1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err="1" smtClean="0"/>
              <a:t>Четвертый</a:t>
            </a:r>
            <a:r>
              <a:rPr lang="ru-RU" dirty="0" smtClean="0"/>
              <a:t>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25259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. + 5 изображений (символы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4" hasCustomPrompt="1"/>
          </p:nvPr>
        </p:nvSpPr>
        <p:spPr>
          <a:xfrm>
            <a:off x="1389605" y="3853606"/>
            <a:ext cx="1789201" cy="1533600"/>
          </a:xfrm>
          <a:noFill/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Jpg, </a:t>
            </a:r>
            <a:r>
              <a:rPr lang="en-US" dirty="0" err="1" smtClean="0"/>
              <a:t>Png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5"/>
          </p:nvPr>
        </p:nvSpPr>
        <p:spPr>
          <a:xfrm>
            <a:off x="1389606" y="5706743"/>
            <a:ext cx="1789200" cy="702863"/>
          </a:xfrm>
        </p:spPr>
        <p:txBody>
          <a:bodyPr anchor="t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9" name="Рисунок 4"/>
          <p:cNvSpPr>
            <a:spLocks noGrp="1"/>
          </p:cNvSpPr>
          <p:nvPr>
            <p:ph type="pic" sz="quarter" idx="16" hasCustomPrompt="1"/>
          </p:nvPr>
        </p:nvSpPr>
        <p:spPr>
          <a:xfrm>
            <a:off x="4201205" y="3853606"/>
            <a:ext cx="1789201" cy="1533600"/>
          </a:xfrm>
          <a:noFill/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Jpg, </a:t>
            </a:r>
            <a:r>
              <a:rPr lang="en-US" dirty="0" err="1" smtClean="0"/>
              <a:t>Png</a:t>
            </a:r>
            <a:endParaRPr lang="ru-RU" dirty="0"/>
          </a:p>
        </p:txBody>
      </p:sp>
      <p:sp>
        <p:nvSpPr>
          <p:cNvPr id="20" name="Текст 9"/>
          <p:cNvSpPr>
            <a:spLocks noGrp="1"/>
          </p:cNvSpPr>
          <p:nvPr>
            <p:ph type="body" sz="quarter" idx="17"/>
          </p:nvPr>
        </p:nvSpPr>
        <p:spPr>
          <a:xfrm>
            <a:off x="4201206" y="5706743"/>
            <a:ext cx="1789200" cy="702863"/>
          </a:xfrm>
        </p:spPr>
        <p:txBody>
          <a:bodyPr anchor="t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1" name="Рисунок 4"/>
          <p:cNvSpPr>
            <a:spLocks noGrp="1"/>
          </p:cNvSpPr>
          <p:nvPr>
            <p:ph type="pic" sz="quarter" idx="18" hasCustomPrompt="1"/>
          </p:nvPr>
        </p:nvSpPr>
        <p:spPr>
          <a:xfrm>
            <a:off x="7012805" y="3853606"/>
            <a:ext cx="1789201" cy="1533600"/>
          </a:xfrm>
          <a:noFill/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Jpg, </a:t>
            </a:r>
            <a:r>
              <a:rPr lang="en-US" dirty="0" err="1" smtClean="0"/>
              <a:t>Png</a:t>
            </a:r>
            <a:endParaRPr lang="ru-RU" dirty="0"/>
          </a:p>
        </p:txBody>
      </p:sp>
      <p:sp>
        <p:nvSpPr>
          <p:cNvPr id="22" name="Текст 9"/>
          <p:cNvSpPr>
            <a:spLocks noGrp="1"/>
          </p:cNvSpPr>
          <p:nvPr>
            <p:ph type="body" sz="quarter" idx="19"/>
          </p:nvPr>
        </p:nvSpPr>
        <p:spPr>
          <a:xfrm>
            <a:off x="7012806" y="5706743"/>
            <a:ext cx="1789200" cy="702863"/>
          </a:xfrm>
        </p:spPr>
        <p:txBody>
          <a:bodyPr anchor="t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3" name="Рисунок 4"/>
          <p:cNvSpPr>
            <a:spLocks noGrp="1"/>
          </p:cNvSpPr>
          <p:nvPr>
            <p:ph type="pic" sz="quarter" idx="20" hasCustomPrompt="1"/>
          </p:nvPr>
        </p:nvSpPr>
        <p:spPr>
          <a:xfrm>
            <a:off x="9824405" y="3853606"/>
            <a:ext cx="1789201" cy="1533600"/>
          </a:xfrm>
          <a:noFill/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Jpg, </a:t>
            </a:r>
            <a:r>
              <a:rPr lang="en-US" dirty="0" err="1" smtClean="0"/>
              <a:t>Png</a:t>
            </a:r>
            <a:endParaRPr lang="ru-RU" dirty="0"/>
          </a:p>
        </p:txBody>
      </p:sp>
      <p:sp>
        <p:nvSpPr>
          <p:cNvPr id="24" name="Текст 9"/>
          <p:cNvSpPr>
            <a:spLocks noGrp="1"/>
          </p:cNvSpPr>
          <p:nvPr>
            <p:ph type="body" sz="quarter" idx="21"/>
          </p:nvPr>
        </p:nvSpPr>
        <p:spPr>
          <a:xfrm>
            <a:off x="9824406" y="5706743"/>
            <a:ext cx="1789200" cy="702863"/>
          </a:xfrm>
        </p:spPr>
        <p:txBody>
          <a:bodyPr anchor="t"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67837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. + 3 изображения (символы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Рисунок 4"/>
          <p:cNvSpPr>
            <a:spLocks noGrp="1"/>
          </p:cNvSpPr>
          <p:nvPr>
            <p:ph type="pic" sz="quarter" idx="14" hasCustomPrompt="1"/>
          </p:nvPr>
        </p:nvSpPr>
        <p:spPr>
          <a:xfrm>
            <a:off x="2156406" y="3853606"/>
            <a:ext cx="1789201" cy="1533600"/>
          </a:xfrm>
          <a:noFill/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Jpg, </a:t>
            </a:r>
            <a:r>
              <a:rPr lang="en-US" dirty="0" err="1" smtClean="0"/>
              <a:t>Png</a:t>
            </a:r>
            <a:endParaRPr lang="ru-RU" dirty="0"/>
          </a:p>
        </p:txBody>
      </p:sp>
      <p:sp>
        <p:nvSpPr>
          <p:cNvPr id="13" name="Текст 9"/>
          <p:cNvSpPr>
            <a:spLocks noGrp="1"/>
          </p:cNvSpPr>
          <p:nvPr>
            <p:ph type="body" sz="quarter" idx="15"/>
          </p:nvPr>
        </p:nvSpPr>
        <p:spPr>
          <a:xfrm>
            <a:off x="2156407" y="5642806"/>
            <a:ext cx="1789200" cy="766800"/>
          </a:xfrm>
        </p:spPr>
        <p:txBody>
          <a:bodyPr anchor="t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7" name="Рисунок 4"/>
          <p:cNvSpPr>
            <a:spLocks noGrp="1"/>
          </p:cNvSpPr>
          <p:nvPr>
            <p:ph type="pic" sz="quarter" idx="16" hasCustomPrompt="1"/>
          </p:nvPr>
        </p:nvSpPr>
        <p:spPr>
          <a:xfrm>
            <a:off x="5479205" y="3853606"/>
            <a:ext cx="1789201" cy="1533600"/>
          </a:xfrm>
          <a:noFill/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Jpg, </a:t>
            </a:r>
            <a:r>
              <a:rPr lang="en-US" dirty="0" err="1" smtClean="0"/>
              <a:t>Png</a:t>
            </a:r>
            <a:endParaRPr lang="ru-RU" dirty="0"/>
          </a:p>
        </p:txBody>
      </p:sp>
      <p:sp>
        <p:nvSpPr>
          <p:cNvPr id="18" name="Текст 9"/>
          <p:cNvSpPr>
            <a:spLocks noGrp="1"/>
          </p:cNvSpPr>
          <p:nvPr>
            <p:ph type="body" sz="quarter" idx="17"/>
          </p:nvPr>
        </p:nvSpPr>
        <p:spPr>
          <a:xfrm>
            <a:off x="5479208" y="5642806"/>
            <a:ext cx="1789200" cy="766800"/>
          </a:xfrm>
        </p:spPr>
        <p:txBody>
          <a:bodyPr anchor="t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3" name="Рисунок 4"/>
          <p:cNvSpPr>
            <a:spLocks noGrp="1"/>
          </p:cNvSpPr>
          <p:nvPr>
            <p:ph type="pic" sz="quarter" idx="18" hasCustomPrompt="1"/>
          </p:nvPr>
        </p:nvSpPr>
        <p:spPr>
          <a:xfrm>
            <a:off x="8802008" y="3853606"/>
            <a:ext cx="1789201" cy="1533600"/>
          </a:xfrm>
          <a:noFill/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Jpg, </a:t>
            </a:r>
            <a:r>
              <a:rPr lang="en-US" dirty="0" err="1" smtClean="0"/>
              <a:t>Png</a:t>
            </a:r>
            <a:endParaRPr lang="ru-RU" dirty="0"/>
          </a:p>
        </p:txBody>
      </p:sp>
      <p:sp>
        <p:nvSpPr>
          <p:cNvPr id="24" name="Текст 9"/>
          <p:cNvSpPr>
            <a:spLocks noGrp="1"/>
          </p:cNvSpPr>
          <p:nvPr>
            <p:ph type="body" sz="quarter" idx="19"/>
          </p:nvPr>
        </p:nvSpPr>
        <p:spPr>
          <a:xfrm>
            <a:off x="8802009" y="5642806"/>
            <a:ext cx="1789200" cy="766800"/>
          </a:xfrm>
        </p:spPr>
        <p:txBody>
          <a:bodyPr anchor="t"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29530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. + 3 изображ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‹#›</a:t>
            </a:fld>
            <a:endParaRPr lang="ru-RU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4" hasCustomPrompt="1"/>
          </p:nvPr>
        </p:nvSpPr>
        <p:spPr>
          <a:xfrm>
            <a:off x="816987" y="3342406"/>
            <a:ext cx="3384219" cy="2475802"/>
          </a:xfrm>
          <a:noFill/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Jpg, </a:t>
            </a:r>
            <a:r>
              <a:rPr lang="en-US" dirty="0" err="1" smtClean="0"/>
              <a:t>Png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5"/>
          </p:nvPr>
        </p:nvSpPr>
        <p:spPr>
          <a:xfrm>
            <a:off x="816987" y="6167795"/>
            <a:ext cx="3384219" cy="722371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Текст 9"/>
          <p:cNvSpPr>
            <a:spLocks noGrp="1"/>
          </p:cNvSpPr>
          <p:nvPr>
            <p:ph type="body" sz="quarter" idx="16"/>
          </p:nvPr>
        </p:nvSpPr>
        <p:spPr>
          <a:xfrm>
            <a:off x="4968006" y="6173514"/>
            <a:ext cx="3322800" cy="722371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Рисунок 4"/>
          <p:cNvSpPr>
            <a:spLocks noGrp="1"/>
          </p:cNvSpPr>
          <p:nvPr>
            <p:ph type="pic" sz="quarter" idx="17" hasCustomPrompt="1"/>
          </p:nvPr>
        </p:nvSpPr>
        <p:spPr>
          <a:xfrm>
            <a:off x="4968006" y="3342406"/>
            <a:ext cx="3322800" cy="2466298"/>
          </a:xfrm>
          <a:noFill/>
        </p:spPr>
        <p:txBody>
          <a:bodyPr/>
          <a:lstStyle>
            <a:lvl1pPr marL="0" marR="0" indent="0" algn="ctr" defTabSz="975251" rtl="0" eaLnBrk="1" fontAlgn="auto" latinLnBrk="0" hangingPunct="1">
              <a:lnSpc>
                <a:spcPts val="3200"/>
              </a:lnSpc>
              <a:spcBef>
                <a:spcPts val="2133"/>
              </a:spcBef>
              <a:spcAft>
                <a:spcPts val="2133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 smtClean="0"/>
              <a:t>Jpg, </a:t>
            </a:r>
            <a:r>
              <a:rPr lang="en-US" dirty="0" err="1" smtClean="0"/>
              <a:t>Png</a:t>
            </a:r>
            <a:endParaRPr lang="ru-RU" dirty="0" smtClean="0"/>
          </a:p>
        </p:txBody>
      </p:sp>
      <p:sp>
        <p:nvSpPr>
          <p:cNvPr id="13" name="Рисунок 4"/>
          <p:cNvSpPr>
            <a:spLocks noGrp="1"/>
          </p:cNvSpPr>
          <p:nvPr>
            <p:ph type="pic" sz="quarter" idx="18" hasCustomPrompt="1"/>
          </p:nvPr>
        </p:nvSpPr>
        <p:spPr>
          <a:xfrm>
            <a:off x="8802007" y="3342406"/>
            <a:ext cx="3322800" cy="2466298"/>
          </a:xfrm>
          <a:noFill/>
        </p:spPr>
        <p:txBody>
          <a:bodyPr/>
          <a:lstStyle>
            <a:lvl1pPr marL="0" marR="0" indent="0" algn="ctr" defTabSz="975251" rtl="0" eaLnBrk="1" fontAlgn="auto" latinLnBrk="0" hangingPunct="1">
              <a:lnSpc>
                <a:spcPts val="3200"/>
              </a:lnSpc>
              <a:spcBef>
                <a:spcPts val="2133"/>
              </a:spcBef>
              <a:spcAft>
                <a:spcPts val="2133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 smtClean="0"/>
              <a:t>Jpg, </a:t>
            </a:r>
            <a:r>
              <a:rPr lang="en-US" dirty="0" err="1" smtClean="0"/>
              <a:t>Png</a:t>
            </a:r>
            <a:endParaRPr lang="ru-RU" dirty="0" smtClean="0"/>
          </a:p>
        </p:txBody>
      </p:sp>
      <p:sp>
        <p:nvSpPr>
          <p:cNvPr id="14" name="Текст 9"/>
          <p:cNvSpPr>
            <a:spLocks noGrp="1"/>
          </p:cNvSpPr>
          <p:nvPr>
            <p:ph type="body" sz="quarter" idx="19"/>
          </p:nvPr>
        </p:nvSpPr>
        <p:spPr>
          <a:xfrm>
            <a:off x="8802008" y="6164010"/>
            <a:ext cx="3322799" cy="722371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22386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. + 2 изображ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 hasCustomPrompt="1"/>
          </p:nvPr>
        </p:nvSpPr>
        <p:spPr>
          <a:xfrm>
            <a:off x="7313937" y="3086807"/>
            <a:ext cx="4328013" cy="3322800"/>
          </a:xfrm>
          <a:noFill/>
        </p:spPr>
        <p:txBody>
          <a:bodyPr/>
          <a:lstStyle>
            <a:lvl1pPr marL="0" marR="0" indent="0" algn="ctr" defTabSz="975251" rtl="0" eaLnBrk="1" fontAlgn="auto" latinLnBrk="0" hangingPunct="1">
              <a:lnSpc>
                <a:spcPts val="3200"/>
              </a:lnSpc>
              <a:spcBef>
                <a:spcPts val="2133"/>
              </a:spcBef>
              <a:spcAft>
                <a:spcPts val="2133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 smtClean="0"/>
              <a:t>Jpg, </a:t>
            </a:r>
            <a:r>
              <a:rPr lang="en-US" dirty="0" err="1" smtClean="0"/>
              <a:t>Png</a:t>
            </a:r>
            <a:endParaRPr lang="ru-RU" dirty="0" smtClean="0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4" hasCustomPrompt="1"/>
          </p:nvPr>
        </p:nvSpPr>
        <p:spPr>
          <a:xfrm>
            <a:off x="1357976" y="3086806"/>
            <a:ext cx="4376830" cy="3322800"/>
          </a:xfrm>
          <a:noFill/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Jpg, </a:t>
            </a:r>
            <a:r>
              <a:rPr lang="en-US" dirty="0" err="1" smtClean="0"/>
              <a:t>Png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5"/>
          </p:nvPr>
        </p:nvSpPr>
        <p:spPr>
          <a:xfrm>
            <a:off x="1403506" y="6920806"/>
            <a:ext cx="4331300" cy="766800"/>
          </a:xfrm>
        </p:spPr>
        <p:txBody>
          <a:bodyPr anchor="t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1" name="Текст 9"/>
          <p:cNvSpPr>
            <a:spLocks noGrp="1"/>
          </p:cNvSpPr>
          <p:nvPr>
            <p:ph type="body" sz="quarter" idx="16"/>
          </p:nvPr>
        </p:nvSpPr>
        <p:spPr>
          <a:xfrm>
            <a:off x="7268406" y="6920806"/>
            <a:ext cx="4373544" cy="766800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13306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. + 1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‹#›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5" hasCustomPrompt="1"/>
          </p:nvPr>
        </p:nvSpPr>
        <p:spPr>
          <a:xfrm>
            <a:off x="622805" y="1808807"/>
            <a:ext cx="11757601" cy="6389999"/>
          </a:xfrm>
        </p:spPr>
        <p:txBody>
          <a:bodyPr/>
          <a:lstStyle/>
          <a:p>
            <a:r>
              <a:rPr lang="en-US" dirty="0" smtClean="0"/>
              <a:t>Jpg, </a:t>
            </a:r>
            <a:r>
              <a:rPr lang="en-US" dirty="0" err="1" smtClean="0"/>
              <a:t>Png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0303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зображение без заголовк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‹#›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5" hasCustomPrompt="1"/>
          </p:nvPr>
        </p:nvSpPr>
        <p:spPr>
          <a:xfrm>
            <a:off x="622805" y="530806"/>
            <a:ext cx="11757601" cy="7668001"/>
          </a:xfrm>
        </p:spPr>
        <p:txBody>
          <a:bodyPr/>
          <a:lstStyle/>
          <a:p>
            <a:r>
              <a:rPr lang="en-US" dirty="0" smtClean="0"/>
              <a:t>Jpg, </a:t>
            </a:r>
            <a:r>
              <a:rPr lang="en-US" dirty="0" err="1" smtClean="0"/>
              <a:t>Png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6956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зображение во весь экра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‹#›</a:t>
            </a:fld>
            <a:endParaRPr lang="ru-RU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13003212" cy="9752013"/>
          </a:xfrm>
          <a:noFill/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Jpg, </a:t>
            </a:r>
            <a:r>
              <a:rPr lang="en-US" dirty="0" err="1" smtClean="0"/>
              <a:t>Png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3508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 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606" y="7943206"/>
            <a:ext cx="1022028" cy="724629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89606" y="2575606"/>
            <a:ext cx="10224000" cy="4600800"/>
          </a:xfrm>
        </p:spPr>
        <p:txBody>
          <a:bodyPr anchor="ctr">
            <a:noAutofit/>
          </a:bodyPr>
          <a:lstStyle>
            <a:lvl1pPr>
              <a:lnSpc>
                <a:spcPts val="7466"/>
              </a:lnSpc>
              <a:defRPr sz="7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2667606" y="7943206"/>
            <a:ext cx="8690400" cy="7668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lvl="0"/>
            <a:r>
              <a:rPr lang="ru-RU" sz="1600" dirty="0" smtClean="0">
                <a:solidFill>
                  <a:srgbClr val="000000"/>
                </a:solidFill>
                <a:latin typeface="+mn-lt"/>
                <a:cs typeface="Arial"/>
              </a:rPr>
              <a:t>Коммерческая тайна ООО «Яндекс», 119021, Россия, г. Москва, ул. Льва Толстого, д. 16</a:t>
            </a:r>
            <a:br>
              <a:rPr lang="ru-RU" sz="1600" dirty="0" smtClean="0">
                <a:solidFill>
                  <a:srgbClr val="000000"/>
                </a:solidFill>
                <a:latin typeface="+mn-lt"/>
                <a:cs typeface="Arial"/>
              </a:rPr>
            </a:br>
            <a:r>
              <a:rPr lang="en-US" sz="1600" dirty="0" smtClean="0">
                <a:solidFill>
                  <a:srgbClr val="000000"/>
                </a:solidFill>
                <a:latin typeface="+mn-lt"/>
                <a:cs typeface="Arial"/>
              </a:rPr>
              <a:t>YANDEX</a:t>
            </a:r>
            <a:r>
              <a:rPr lang="ru-RU" sz="1600" dirty="0" smtClean="0">
                <a:solidFill>
                  <a:srgbClr val="000000"/>
                </a:solidFill>
                <a:latin typeface="+mn-lt"/>
                <a:cs typeface="Arial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+mn-lt"/>
                <a:cs typeface="Arial"/>
              </a:rPr>
              <a:t>Limited Liability Company, 16, Leo Tolstoy St., Moscow 119021, Russia</a:t>
            </a:r>
          </a:p>
        </p:txBody>
      </p:sp>
    </p:spTree>
    <p:extLst>
      <p:ext uri="{BB962C8B-B14F-4D97-AF65-F5344CB8AC3E}">
        <p14:creationId xmlns:p14="http://schemas.microsoft.com/office/powerpoint/2010/main" val="28132593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без 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9606" y="2575606"/>
            <a:ext cx="10224000" cy="4600800"/>
          </a:xfrm>
        </p:spPr>
        <p:txBody>
          <a:bodyPr anchor="ctr">
            <a:noAutofit/>
          </a:bodyPr>
          <a:lstStyle>
            <a:lvl1pPr>
              <a:lnSpc>
                <a:spcPts val="7466"/>
              </a:lnSpc>
              <a:defRPr sz="7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8198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нтакты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89606" y="1553206"/>
            <a:ext cx="10224000" cy="1277999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 smtClean="0"/>
              <a:t>Контакты</a:t>
            </a:r>
            <a:endParaRPr lang="en-US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5"/>
          </p:nvPr>
        </p:nvSpPr>
        <p:spPr>
          <a:xfrm>
            <a:off x="2412007" y="7441611"/>
            <a:ext cx="3322799" cy="501596"/>
          </a:xfrm>
        </p:spPr>
        <p:txBody>
          <a:bodyPr anchor="t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1" name="Текст 9"/>
          <p:cNvSpPr>
            <a:spLocks noGrp="1"/>
          </p:cNvSpPr>
          <p:nvPr>
            <p:ph type="body" sz="quarter" idx="16"/>
          </p:nvPr>
        </p:nvSpPr>
        <p:spPr>
          <a:xfrm>
            <a:off x="2412007" y="5898407"/>
            <a:ext cx="3322799" cy="511199"/>
          </a:xfrm>
        </p:spPr>
        <p:txBody>
          <a:bodyPr anchor="t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4" name="Текст 9"/>
          <p:cNvSpPr>
            <a:spLocks noGrp="1"/>
          </p:cNvSpPr>
          <p:nvPr>
            <p:ph type="body" sz="quarter" idx="19"/>
          </p:nvPr>
        </p:nvSpPr>
        <p:spPr>
          <a:xfrm>
            <a:off x="7779607" y="5898407"/>
            <a:ext cx="3594916" cy="511199"/>
          </a:xfrm>
        </p:spPr>
        <p:txBody>
          <a:bodyPr anchor="t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2" name="Текст 9"/>
          <p:cNvSpPr>
            <a:spLocks noGrp="1"/>
          </p:cNvSpPr>
          <p:nvPr>
            <p:ph type="body" sz="quarter" idx="22"/>
          </p:nvPr>
        </p:nvSpPr>
        <p:spPr>
          <a:xfrm>
            <a:off x="7779606" y="7432005"/>
            <a:ext cx="3594713" cy="511202"/>
          </a:xfrm>
        </p:spPr>
        <p:txBody>
          <a:bodyPr anchor="t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7" name="Текст 9"/>
          <p:cNvSpPr>
            <a:spLocks noGrp="1"/>
          </p:cNvSpPr>
          <p:nvPr>
            <p:ph type="body" sz="quarter" idx="24" hasCustomPrompt="1"/>
          </p:nvPr>
        </p:nvSpPr>
        <p:spPr>
          <a:xfrm>
            <a:off x="1389606" y="3342406"/>
            <a:ext cx="10224000" cy="1926287"/>
          </a:xfrm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ru-RU" dirty="0" smtClean="0"/>
              <a:t>Имя Фамилия</a:t>
            </a:r>
            <a:br>
              <a:rPr lang="ru-RU" dirty="0" smtClean="0"/>
            </a:br>
            <a:r>
              <a:rPr lang="ru-RU" dirty="0" smtClean="0"/>
              <a:t>Должность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205" y="7432005"/>
            <a:ext cx="511201" cy="5112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721" y="5898406"/>
            <a:ext cx="293248" cy="5112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805" y="5898406"/>
            <a:ext cx="511201" cy="51340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806" y="7441610"/>
            <a:ext cx="511200" cy="504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689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9882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2806" y="530807"/>
            <a:ext cx="11757600" cy="766799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2806" y="1808807"/>
            <a:ext cx="11757600" cy="6390000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err="1" smtClean="0"/>
              <a:t>Четвертый</a:t>
            </a:r>
            <a:r>
              <a:rPr lang="ru-RU" dirty="0" smtClean="0"/>
              <a:t> уровень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805" y="8740620"/>
            <a:ext cx="10751513" cy="2249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69206" y="8740619"/>
            <a:ext cx="511200" cy="22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82626762-87D3-4DF9-9E87-93829038349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7564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l" defTabSz="975251" rtl="0" eaLnBrk="1" latinLnBrk="0" hangingPunct="1">
        <a:lnSpc>
          <a:spcPts val="5900"/>
        </a:lnSpc>
        <a:spcBef>
          <a:spcPts val="0"/>
        </a:spcBef>
        <a:spcAft>
          <a:spcPts val="0"/>
        </a:spcAft>
        <a:buNone/>
        <a:tabLst>
          <a:tab pos="3943350" algn="l"/>
        </a:tabLst>
        <a:defRPr sz="50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75251" rtl="0" eaLnBrk="1" latinLnBrk="0" hangingPunct="1">
        <a:lnSpc>
          <a:spcPct val="100000"/>
        </a:lnSpc>
        <a:spcBef>
          <a:spcPts val="2000"/>
        </a:spcBef>
        <a:spcAft>
          <a:spcPts val="2000"/>
        </a:spcAft>
        <a:buFontTx/>
        <a:buNone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396000" indent="-396000" algn="l" defTabSz="1017536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tx2"/>
        </a:buClr>
        <a:buFont typeface="Impact" panose="020B0806030902050204" pitchFamily="34" charset="0"/>
        <a:buChar char="▌"/>
        <a:tabLst/>
        <a:defRPr sz="3000" kern="1200" baseline="0">
          <a:solidFill>
            <a:schemeClr val="tx1"/>
          </a:solidFill>
          <a:latin typeface="Textbook New" panose="020B0603020503020204" pitchFamily="34" charset="-52"/>
          <a:ea typeface="+mn-ea"/>
          <a:cs typeface="+mn-cs"/>
        </a:defRPr>
      </a:lvl2pPr>
      <a:lvl3pPr marL="684000" indent="-288000" algn="l" defTabSz="975251" rtl="0" eaLnBrk="1" latinLnBrk="0" hangingPunct="1">
        <a:lnSpc>
          <a:spcPct val="100000"/>
        </a:lnSpc>
        <a:spcBef>
          <a:spcPts val="2000"/>
        </a:spcBef>
        <a:spcAft>
          <a:spcPts val="0"/>
        </a:spcAft>
        <a:buFont typeface="Textbook New Light" panose="020B0503020503020204" pitchFamily="34" charset="-52"/>
        <a:buChar char="›"/>
        <a:tabLst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684000" indent="-288000" algn="l" defTabSz="975251" rtl="0" eaLnBrk="1" latinLnBrk="0" hangingPunct="1">
        <a:lnSpc>
          <a:spcPct val="100000"/>
        </a:lnSpc>
        <a:spcBef>
          <a:spcPts val="2000"/>
        </a:spcBef>
        <a:spcAft>
          <a:spcPts val="0"/>
        </a:spcAft>
        <a:buFont typeface="+mj-lt"/>
        <a:buAutoNum type="arabicPeriod"/>
        <a:tabLst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75251" rtl="0" eaLnBrk="1" latinLnBrk="0" hangingPunct="1">
        <a:lnSpc>
          <a:spcPct val="90000"/>
        </a:lnSpc>
        <a:spcBef>
          <a:spcPts val="533"/>
        </a:spcBef>
        <a:buFontTx/>
        <a:buNone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2681939" indent="-243812" algn="l" defTabSz="975251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3169563" indent="-243812" algn="l" defTabSz="975251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3657188" indent="-243812" algn="l" defTabSz="975251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8pPr>
      <a:lvl9pPr marL="4144813" indent="-243812" algn="l" defTabSz="975251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5251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1pPr>
      <a:lvl2pPr marL="487625" algn="l" defTabSz="975251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75251" algn="l" defTabSz="975251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3pPr>
      <a:lvl4pPr marL="1462875" algn="l" defTabSz="975251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1950500" algn="l" defTabSz="975251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2438125" algn="l" defTabSz="975251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2925751" algn="l" defTabSz="975251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3413376" algn="l" defTabSz="975251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8pPr>
      <a:lvl9pPr marL="3901001" algn="l" defTabSz="975251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7679">
          <p15:clr>
            <a:srgbClr val="F26B43"/>
          </p15:clr>
        </p15:guide>
        <p15:guide id="2" pos="7360">
          <p15:clr>
            <a:srgbClr val="F26B43"/>
          </p15:clr>
        </p15:guide>
        <p15:guide id="3" pos="7040">
          <p15:clr>
            <a:srgbClr val="F26B43"/>
          </p15:clr>
        </p15:guide>
        <p15:guide id="4" pos="6720">
          <p15:clr>
            <a:srgbClr val="F26B43"/>
          </p15:clr>
        </p15:guide>
        <p15:guide id="5" pos="6401">
          <p15:clr>
            <a:srgbClr val="F26B43"/>
          </p15:clr>
        </p15:guide>
        <p15:guide id="6" pos="6081">
          <p15:clr>
            <a:srgbClr val="F26B43"/>
          </p15:clr>
        </p15:guide>
        <p15:guide id="7" pos="5761">
          <p15:clr>
            <a:srgbClr val="F26B43"/>
          </p15:clr>
        </p15:guide>
        <p15:guide id="8" pos="5441">
          <p15:clr>
            <a:srgbClr val="F26B43"/>
          </p15:clr>
        </p15:guide>
        <p15:guide id="9" pos="5122">
          <p15:clr>
            <a:srgbClr val="F26B43"/>
          </p15:clr>
        </p15:guide>
        <p15:guide id="10" pos="4802">
          <p15:clr>
            <a:srgbClr val="F26B43"/>
          </p15:clr>
        </p15:guide>
        <p15:guide id="11" pos="4482">
          <p15:clr>
            <a:srgbClr val="F26B43"/>
          </p15:clr>
        </p15:guide>
        <p15:guide id="12" pos="4162">
          <p15:clr>
            <a:srgbClr val="F26B43"/>
          </p15:clr>
        </p15:guide>
        <p15:guide id="13" pos="3523">
          <p15:clr>
            <a:srgbClr val="F26B43"/>
          </p15:clr>
        </p15:guide>
        <p15:guide id="14" pos="3843">
          <p15:clr>
            <a:srgbClr val="F26B43"/>
          </p15:clr>
        </p15:guide>
        <p15:guide id="15" pos="3203">
          <p15:clr>
            <a:srgbClr val="F26B43"/>
          </p15:clr>
        </p15:guide>
        <p15:guide id="16" pos="2883">
          <p15:clr>
            <a:srgbClr val="F26B43"/>
          </p15:clr>
        </p15:guide>
        <p15:guide id="17" pos="2564">
          <p15:clr>
            <a:srgbClr val="F26B43"/>
          </p15:clr>
        </p15:guide>
        <p15:guide id="18" pos="2244">
          <p15:clr>
            <a:srgbClr val="F26B43"/>
          </p15:clr>
        </p15:guide>
        <p15:guide id="19" pos="1924">
          <p15:clr>
            <a:srgbClr val="F26B43"/>
          </p15:clr>
        </p15:guide>
        <p15:guide id="20" pos="1604">
          <p15:clr>
            <a:srgbClr val="F26B43"/>
          </p15:clr>
        </p15:guide>
        <p15:guide id="21" pos="1285">
          <p15:clr>
            <a:srgbClr val="F26B43"/>
          </p15:clr>
        </p15:guide>
        <p15:guide id="22" pos="645">
          <p15:clr>
            <a:srgbClr val="F26B43"/>
          </p15:clr>
        </p15:guide>
        <p15:guide id="23" pos="965">
          <p15:clr>
            <a:srgbClr val="F26B43"/>
          </p15:clr>
        </p15:guide>
        <p15:guide id="24" pos="325">
          <p15:clr>
            <a:srgbClr val="F26B43"/>
          </p15:clr>
        </p15:guide>
        <p15:guide id="25" pos="7999">
          <p15:clr>
            <a:srgbClr val="F26B43"/>
          </p15:clr>
        </p15:guide>
        <p15:guide id="26" pos="8319">
          <p15:clr>
            <a:srgbClr val="F26B43"/>
          </p15:clr>
        </p15:guide>
        <p15:guide id="27" pos="8639">
          <p15:clr>
            <a:srgbClr val="F26B43"/>
          </p15:clr>
        </p15:guide>
        <p15:guide id="28" pos="8958">
          <p15:clr>
            <a:srgbClr val="F26B43"/>
          </p15:clr>
        </p15:guide>
        <p15:guide id="29" pos="9278">
          <p15:clr>
            <a:srgbClr val="F26B43"/>
          </p15:clr>
        </p15:guide>
        <p15:guide id="30" pos="9598">
          <p15:clr>
            <a:srgbClr val="F26B43"/>
          </p15:clr>
        </p15:guide>
        <p15:guide id="31" pos="9918">
          <p15:clr>
            <a:srgbClr val="F26B43"/>
          </p15:clr>
        </p15:guide>
        <p15:guide id="32" pos="10237">
          <p15:clr>
            <a:srgbClr val="F26B43"/>
          </p15:clr>
        </p15:guide>
        <p15:guide id="33" pos="10877">
          <p15:clr>
            <a:srgbClr val="F26B43"/>
          </p15:clr>
        </p15:guide>
        <p15:guide id="34" pos="10557">
          <p15:clr>
            <a:srgbClr val="F26B43"/>
          </p15:clr>
        </p15:guide>
        <p15:guide id="35" pos="11197">
          <p15:clr>
            <a:srgbClr val="F26B43"/>
          </p15:clr>
        </p15:guide>
        <p15:guide id="36" pos="11516">
          <p15:clr>
            <a:srgbClr val="F26B43"/>
          </p15:clr>
        </p15:guide>
        <p15:guide id="37" pos="12156">
          <p15:clr>
            <a:srgbClr val="F26B43"/>
          </p15:clr>
        </p15:guide>
        <p15:guide id="38" pos="11836">
          <p15:clr>
            <a:srgbClr val="F26B43"/>
          </p15:clr>
        </p15:guide>
        <p15:guide id="39" pos="12476">
          <p15:clr>
            <a:srgbClr val="F26B43"/>
          </p15:clr>
        </p15:guide>
        <p15:guide id="40" pos="12795">
          <p15:clr>
            <a:srgbClr val="F26B43"/>
          </p15:clr>
        </p15:guide>
        <p15:guide id="41" pos="13115">
          <p15:clr>
            <a:srgbClr val="F26B43"/>
          </p15:clr>
        </p15:guide>
        <p15:guide id="42" pos="13435">
          <p15:clr>
            <a:srgbClr val="F26B43"/>
          </p15:clr>
        </p15:guide>
        <p15:guide id="43" pos="14074">
          <p15:clr>
            <a:srgbClr val="F26B43"/>
          </p15:clr>
        </p15:guide>
        <p15:guide id="44" pos="13755">
          <p15:clr>
            <a:srgbClr val="F26B43"/>
          </p15:clr>
        </p15:guide>
        <p15:guide id="45" pos="14394">
          <p15:clr>
            <a:srgbClr val="F26B43"/>
          </p15:clr>
        </p15:guide>
        <p15:guide id="46" pos="14714">
          <p15:clr>
            <a:srgbClr val="F26B43"/>
          </p15:clr>
        </p15:guide>
        <p15:guide id="47" pos="15034">
          <p15:clr>
            <a:srgbClr val="F26B43"/>
          </p15:clr>
        </p15:guide>
        <p15:guide id="48" orient="horz" pos="4320">
          <p15:clr>
            <a:srgbClr val="F26B43"/>
          </p15:clr>
        </p15:guide>
        <p15:guide id="49" orient="horz" pos="4000">
          <p15:clr>
            <a:srgbClr val="F26B43"/>
          </p15:clr>
        </p15:guide>
        <p15:guide id="50" orient="horz" pos="3681">
          <p15:clr>
            <a:srgbClr val="F26B43"/>
          </p15:clr>
        </p15:guide>
        <p15:guide id="51" orient="horz" pos="3361">
          <p15:clr>
            <a:srgbClr val="F26B43"/>
          </p15:clr>
        </p15:guide>
        <p15:guide id="52" orient="horz" pos="3041">
          <p15:clr>
            <a:srgbClr val="F26B43"/>
          </p15:clr>
        </p15:guide>
        <p15:guide id="53" orient="horz" pos="2721">
          <p15:clr>
            <a:srgbClr val="F26B43"/>
          </p15:clr>
        </p15:guide>
        <p15:guide id="54" orient="horz" pos="2402">
          <p15:clr>
            <a:srgbClr val="F26B43"/>
          </p15:clr>
        </p15:guide>
        <p15:guide id="55" orient="horz" pos="2082">
          <p15:clr>
            <a:srgbClr val="F26B43"/>
          </p15:clr>
        </p15:guide>
        <p15:guide id="56" orient="horz" pos="1762">
          <p15:clr>
            <a:srgbClr val="F26B43"/>
          </p15:clr>
        </p15:guide>
        <p15:guide id="57" orient="horz" pos="1442">
          <p15:clr>
            <a:srgbClr val="F26B43"/>
          </p15:clr>
        </p15:guide>
        <p15:guide id="58" orient="horz" pos="1123">
          <p15:clr>
            <a:srgbClr val="F26B43"/>
          </p15:clr>
        </p15:guide>
        <p15:guide id="59" orient="horz" pos="803">
          <p15:clr>
            <a:srgbClr val="F26B43"/>
          </p15:clr>
        </p15:guide>
        <p15:guide id="60" orient="horz" pos="483">
          <p15:clr>
            <a:srgbClr val="F26B43"/>
          </p15:clr>
        </p15:guide>
        <p15:guide id="61" orient="horz" pos="163">
          <p15:clr>
            <a:srgbClr val="F26B43"/>
          </p15:clr>
        </p15:guide>
        <p15:guide id="62" orient="horz" pos="4640">
          <p15:clr>
            <a:srgbClr val="F26B43"/>
          </p15:clr>
        </p15:guide>
        <p15:guide id="63" orient="horz" pos="4959">
          <p15:clr>
            <a:srgbClr val="F26B43"/>
          </p15:clr>
        </p15:guide>
        <p15:guide id="64" orient="horz" pos="5279">
          <p15:clr>
            <a:srgbClr val="F26B43"/>
          </p15:clr>
        </p15:guide>
        <p15:guide id="65" orient="horz" pos="5599">
          <p15:clr>
            <a:srgbClr val="F26B43"/>
          </p15:clr>
        </p15:guide>
        <p15:guide id="66" orient="horz" pos="5919">
          <p15:clr>
            <a:srgbClr val="F26B43"/>
          </p15:clr>
        </p15:guide>
        <p15:guide id="67" orient="horz" pos="6238">
          <p15:clr>
            <a:srgbClr val="F26B43"/>
          </p15:clr>
        </p15:guide>
        <p15:guide id="68" orient="horz" pos="6558">
          <p15:clr>
            <a:srgbClr val="F26B43"/>
          </p15:clr>
        </p15:guide>
        <p15:guide id="69" orient="horz" pos="6878">
          <p15:clr>
            <a:srgbClr val="F26B43"/>
          </p15:clr>
        </p15:guide>
        <p15:guide id="70" orient="horz" pos="7198">
          <p15:clr>
            <a:srgbClr val="F26B43"/>
          </p15:clr>
        </p15:guide>
        <p15:guide id="71" orient="horz" pos="7517">
          <p15:clr>
            <a:srgbClr val="F26B43"/>
          </p15:clr>
        </p15:guide>
        <p15:guide id="72" orient="horz" pos="7837">
          <p15:clr>
            <a:srgbClr val="F26B43"/>
          </p15:clr>
        </p15:guide>
        <p15:guide id="73" orient="horz" pos="8157">
          <p15:clr>
            <a:srgbClr val="F26B43"/>
          </p15:clr>
        </p15:guide>
        <p15:guide id="74" orient="horz" pos="847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yadndex2.ru" TargetMode="External"/><Relationship Id="rId3" Type="http://schemas.openxmlformats.org/officeDocument/2006/relationships/hyperlink" Target="http://fotki.leto.123.ru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9.png"/><Relationship Id="rId3" Type="http://schemas.openxmlformats.org/officeDocument/2006/relationships/image" Target="../media/image29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1228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600" dirty="0"/>
              <a:t>Интернет — возможность или опасность?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Наталья </a:t>
            </a:r>
            <a:r>
              <a:rPr lang="ru-RU" dirty="0" err="1" smtClean="0"/>
              <a:t>Куканова</a:t>
            </a:r>
            <a:endParaRPr lang="ru-RU" dirty="0" smtClean="0"/>
          </a:p>
          <a:p>
            <a:r>
              <a:rPr lang="ru-RU" dirty="0"/>
              <a:t>Аналитик информационной </a:t>
            </a:r>
            <a:r>
              <a:rPr lang="ru-RU" dirty="0" smtClean="0"/>
              <a:t>безопасности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1389606" y="1042006"/>
            <a:ext cx="6912000" cy="766800"/>
          </a:xfrm>
        </p:spPr>
      </p:sp>
      <p:sp>
        <p:nvSpPr>
          <p:cNvPr id="11" name="Нижний колонтитул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4286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мы делаем в интернете?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492038" y="8740775"/>
            <a:ext cx="511175" cy="225425"/>
          </a:xfrm>
        </p:spPr>
        <p:txBody>
          <a:bodyPr/>
          <a:lstStyle/>
          <a:p>
            <a:fld id="{82626762-87D3-4DF9-9E87-93829038349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4620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2806" y="530807"/>
            <a:ext cx="11757600" cy="766799"/>
          </a:xfrm>
        </p:spPr>
        <p:txBody>
          <a:bodyPr/>
          <a:lstStyle/>
          <a:p>
            <a:r>
              <a:rPr lang="ru-RU" dirty="0" smtClean="0"/>
              <a:t>Узнаём новости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06" y="1830613"/>
            <a:ext cx="5847978" cy="611259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5606" y="2831206"/>
            <a:ext cx="8379546" cy="610609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9736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2806" y="530807"/>
            <a:ext cx="11757600" cy="766799"/>
          </a:xfrm>
        </p:spPr>
        <p:txBody>
          <a:bodyPr/>
          <a:lstStyle/>
          <a:p>
            <a:r>
              <a:rPr lang="ru-RU" dirty="0" smtClean="0"/>
              <a:t>Ищем…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06" y="1808806"/>
            <a:ext cx="6283040" cy="40896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3006" y="4399414"/>
            <a:ext cx="7067400" cy="379939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7642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2806" y="530807"/>
            <a:ext cx="11757600" cy="766799"/>
          </a:xfrm>
        </p:spPr>
        <p:txBody>
          <a:bodyPr/>
          <a:lstStyle/>
          <a:p>
            <a:r>
              <a:rPr lang="ru-RU" dirty="0" smtClean="0"/>
              <a:t>… и находим информацию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9" y="1808806"/>
            <a:ext cx="8979947" cy="523271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295" y="2575606"/>
            <a:ext cx="7033711" cy="582769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8300" y="4109206"/>
            <a:ext cx="8552106" cy="481268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4594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 что в интернете </a:t>
            </a:r>
            <a:br>
              <a:rPr lang="ru-RU" dirty="0" smtClean="0"/>
            </a:br>
            <a:r>
              <a:rPr lang="ru-RU" dirty="0" smtClean="0"/>
              <a:t>делают дети?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492038" y="8740775"/>
            <a:ext cx="511175" cy="225425"/>
          </a:xfrm>
        </p:spPr>
        <p:txBody>
          <a:bodyPr/>
          <a:lstStyle/>
          <a:p>
            <a:fld id="{82626762-87D3-4DF9-9E87-93829038349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124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2806" y="530807"/>
            <a:ext cx="11757600" cy="766799"/>
          </a:xfrm>
        </p:spPr>
        <p:txBody>
          <a:bodyPr/>
          <a:lstStyle/>
          <a:p>
            <a:r>
              <a:rPr lang="ru-RU" dirty="0" smtClean="0"/>
              <a:t>Детские вопросы </a:t>
            </a:r>
            <a:r>
              <a:rPr lang="ru-RU" dirty="0" smtClean="0">
                <a:solidFill>
                  <a:schemeClr val="bg2"/>
                </a:solidFill>
              </a:rPr>
              <a:t>Я</a:t>
            </a:r>
            <a:r>
              <a:rPr lang="ru-RU" dirty="0" smtClean="0"/>
              <a:t>ндексу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2596" y="1594993"/>
            <a:ext cx="6833410" cy="72832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 Placeholder 6"/>
          <p:cNvSpPr txBox="1">
            <a:spLocks/>
          </p:cNvSpPr>
          <p:nvPr/>
        </p:nvSpPr>
        <p:spPr>
          <a:xfrm>
            <a:off x="775205" y="1961207"/>
            <a:ext cx="11757601" cy="6390000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 marL="0" indent="0" algn="l" defTabSz="975251" rtl="0" eaLnBrk="1" latinLnBrk="0" hangingPunct="1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6000" indent="-396000" algn="l" defTabSz="101753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Impact" panose="020B0806030902050204" pitchFamily="34" charset="0"/>
              <a:buChar char="▌"/>
              <a:tabLst/>
              <a:defRPr sz="3000" kern="1200" baseline="0">
                <a:solidFill>
                  <a:schemeClr val="tx1"/>
                </a:solidFill>
                <a:latin typeface="Textbook New" panose="020B0603020503020204" pitchFamily="34" charset="-52"/>
                <a:ea typeface="+mn-ea"/>
                <a:cs typeface="+mn-cs"/>
              </a:defRPr>
            </a:lvl2pPr>
            <a:lvl3pPr marL="684000" indent="-288000" algn="l" defTabSz="975251" rtl="0" eaLnBrk="1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Font typeface="Textbook New Light" panose="020B0503020503020204" pitchFamily="34" charset="-52"/>
              <a:buChar char="›"/>
              <a:tabLst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000" indent="-288000" algn="l" defTabSz="975251" rtl="0" eaLnBrk="1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Font typeface="+mj-lt"/>
              <a:buAutoNum type="arabicPeriod"/>
              <a:tabLst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75251" rtl="0" eaLnBrk="1" latinLnBrk="0" hangingPunct="1">
              <a:lnSpc>
                <a:spcPct val="90000"/>
              </a:lnSpc>
              <a:spcBef>
                <a:spcPts val="533"/>
              </a:spcBef>
              <a:buFontTx/>
              <a:buNone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1939" indent="-243812" algn="l" defTabSz="975251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9563" indent="-243812" algn="l" defTabSz="975251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188" indent="-243812" algn="l" defTabSz="975251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4813" indent="-243812" algn="l" defTabSz="975251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None/>
            </a:pPr>
            <a:r>
              <a:rPr lang="ru-RU" dirty="0" smtClean="0"/>
              <a:t>Мальчики</a:t>
            </a:r>
          </a:p>
          <a:p>
            <a:pPr lvl="1"/>
            <a:endParaRPr lang="ru-RU" dirty="0" smtClean="0"/>
          </a:p>
          <a:p>
            <a:pPr lvl="1">
              <a:spcBef>
                <a:spcPts val="600"/>
              </a:spcBef>
            </a:pPr>
            <a:r>
              <a:rPr lang="en-US" dirty="0" smtClean="0"/>
              <a:t>IT-</a:t>
            </a:r>
            <a:r>
              <a:rPr lang="ru-RU" dirty="0" smtClean="0"/>
              <a:t>технологии</a:t>
            </a:r>
          </a:p>
          <a:p>
            <a:pPr lvl="1">
              <a:spcBef>
                <a:spcPts val="600"/>
              </a:spcBef>
            </a:pPr>
            <a:r>
              <a:rPr lang="ru-RU" dirty="0" smtClean="0"/>
              <a:t>Игры</a:t>
            </a:r>
          </a:p>
          <a:p>
            <a:pPr lvl="1">
              <a:spcBef>
                <a:spcPts val="600"/>
              </a:spcBef>
            </a:pPr>
            <a:r>
              <a:rPr lang="ru-RU" dirty="0" smtClean="0"/>
              <a:t>Хобби, неизвестные слова</a:t>
            </a:r>
          </a:p>
          <a:p>
            <a:pPr lvl="1"/>
            <a:endParaRPr lang="ru-RU" dirty="0" smtClean="0"/>
          </a:p>
          <a:p>
            <a:pPr marL="0" lvl="1" indent="0">
              <a:buNone/>
            </a:pPr>
            <a:r>
              <a:rPr lang="ru-RU" dirty="0" smtClean="0"/>
              <a:t>Девочки</a:t>
            </a:r>
          </a:p>
          <a:p>
            <a:pPr lvl="1"/>
            <a:endParaRPr lang="ru-RU" dirty="0" smtClean="0"/>
          </a:p>
          <a:p>
            <a:pPr lvl="1">
              <a:spcBef>
                <a:spcPts val="600"/>
              </a:spcBef>
            </a:pPr>
            <a:r>
              <a:rPr lang="ru-RU" dirty="0" smtClean="0"/>
              <a:t>Учёба</a:t>
            </a:r>
          </a:p>
          <a:p>
            <a:pPr lvl="1">
              <a:spcBef>
                <a:spcPts val="600"/>
              </a:spcBef>
            </a:pPr>
            <a:r>
              <a:rPr lang="ru-RU" dirty="0" smtClean="0"/>
              <a:t>Отношения</a:t>
            </a:r>
          </a:p>
          <a:p>
            <a:pPr lvl="1">
              <a:spcBef>
                <a:spcPts val="600"/>
              </a:spcBef>
            </a:pPr>
            <a:r>
              <a:rPr lang="ru-RU" dirty="0" smtClean="0"/>
              <a:t>Красота, хобби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165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Частые детские запросы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825500" lvl="1" indent="-825500" defTabSz="825500">
              <a:spcBef>
                <a:spcPts val="4000"/>
              </a:spcBef>
              <a:defRPr sz="1800"/>
            </a:pPr>
            <a:r>
              <a:rPr lang="ru-RU" sz="3200" dirty="0">
                <a:latin typeface="+mj-lt"/>
                <a:ea typeface="Textbook New Light"/>
                <a:cs typeface="Textbook New Light"/>
                <a:sym typeface="Textbook New Light"/>
              </a:rPr>
              <a:t>Как сделать волшебную палочку</a:t>
            </a:r>
          </a:p>
          <a:p>
            <a:pPr marL="825500" lvl="1" indent="-825500" defTabSz="825500">
              <a:spcBef>
                <a:spcPts val="1600"/>
              </a:spcBef>
              <a:defRPr sz="1800"/>
            </a:pPr>
            <a:r>
              <a:rPr lang="ru-RU" sz="3200" dirty="0">
                <a:latin typeface="+mj-lt"/>
                <a:ea typeface="Textbook New Light"/>
                <a:cs typeface="Textbook New Light"/>
                <a:sym typeface="Textbook New Light"/>
              </a:rPr>
              <a:t>Как нарисовать подвиги Геракла</a:t>
            </a:r>
          </a:p>
          <a:p>
            <a:pPr marL="825500" lvl="1" indent="-825500" defTabSz="825500">
              <a:spcBef>
                <a:spcPts val="1600"/>
              </a:spcBef>
              <a:defRPr sz="1800"/>
            </a:pPr>
            <a:r>
              <a:rPr lang="ru-RU" sz="3200" dirty="0">
                <a:latin typeface="+mj-lt"/>
                <a:ea typeface="Textbook New Light"/>
                <a:cs typeface="Textbook New Light"/>
                <a:sym typeface="Textbook New Light"/>
              </a:rPr>
              <a:t>Почему надо помогать по дому</a:t>
            </a:r>
          </a:p>
          <a:p>
            <a:pPr marL="825500" lvl="1" indent="-825500" defTabSz="825500">
              <a:spcBef>
                <a:spcPts val="1600"/>
              </a:spcBef>
              <a:defRPr sz="1800"/>
            </a:pPr>
            <a:r>
              <a:rPr lang="ru-RU" sz="3200" dirty="0">
                <a:latin typeface="+mj-lt"/>
                <a:ea typeface="Textbook New Light"/>
                <a:cs typeface="Textbook New Light"/>
                <a:sym typeface="Textbook New Light"/>
              </a:rPr>
              <a:t>Как стать феей</a:t>
            </a:r>
          </a:p>
          <a:p>
            <a:pPr marL="825500" lvl="1" indent="-825500" defTabSz="825500">
              <a:spcBef>
                <a:spcPts val="1600"/>
              </a:spcBef>
              <a:defRPr sz="1800"/>
            </a:pPr>
            <a:r>
              <a:rPr lang="ru-RU" sz="3200" dirty="0">
                <a:latin typeface="+mj-lt"/>
                <a:ea typeface="Textbook New Light"/>
                <a:cs typeface="Textbook New Light"/>
                <a:sym typeface="Textbook New Light"/>
              </a:rPr>
              <a:t>Как понравиться парню</a:t>
            </a:r>
          </a:p>
          <a:p>
            <a:pPr marL="825500" lvl="1" indent="-825500" defTabSz="825500">
              <a:spcBef>
                <a:spcPts val="1600"/>
              </a:spcBef>
              <a:defRPr sz="1800"/>
            </a:pPr>
            <a:r>
              <a:rPr lang="ru-RU" sz="3200" dirty="0">
                <a:latin typeface="+mj-lt"/>
                <a:ea typeface="Textbook New Light"/>
                <a:cs typeface="Textbook New Light"/>
                <a:sym typeface="Textbook New Light"/>
              </a:rPr>
              <a:t>Как признаться девочке в любви когда ты </a:t>
            </a:r>
            <a:r>
              <a:rPr lang="ru-RU" sz="3200" dirty="0" smtClean="0">
                <a:latin typeface="+mj-lt"/>
                <a:ea typeface="Textbook New Light"/>
                <a:cs typeface="Textbook New Light"/>
                <a:sym typeface="Textbook New Light"/>
              </a:rPr>
              <a:t>идёшь </a:t>
            </a:r>
            <a:r>
              <a:rPr lang="ru-RU" sz="3200" dirty="0">
                <a:latin typeface="+mj-lt"/>
                <a:ea typeface="Textbook New Light"/>
                <a:cs typeface="Textbook New Light"/>
                <a:sym typeface="Textbook New Light"/>
              </a:rPr>
              <a:t>за ней после школы</a:t>
            </a:r>
          </a:p>
          <a:p>
            <a:pPr marL="825500" lvl="1" indent="-825500" defTabSz="825500">
              <a:spcBef>
                <a:spcPts val="1600"/>
              </a:spcBef>
              <a:defRPr sz="1800"/>
            </a:pPr>
            <a:r>
              <a:rPr lang="ru-RU" sz="3200" dirty="0">
                <a:latin typeface="+mj-lt"/>
                <a:ea typeface="Textbook New Light"/>
                <a:cs typeface="Textbook New Light"/>
                <a:sym typeface="Textbook New Light"/>
              </a:rPr>
              <a:t>Как правильно целоваться</a:t>
            </a:r>
          </a:p>
          <a:p>
            <a:pPr marL="825500" lvl="1" indent="-825500" defTabSz="825500">
              <a:spcBef>
                <a:spcPts val="1600"/>
              </a:spcBef>
              <a:defRPr sz="1800"/>
            </a:pPr>
            <a:r>
              <a:rPr lang="ru-RU" sz="3200" dirty="0">
                <a:latin typeface="+mj-lt"/>
                <a:ea typeface="Textbook New Light"/>
                <a:cs typeface="Textbook New Light"/>
                <a:sym typeface="Textbook New Light"/>
              </a:rPr>
              <a:t>Как писать сочинение по русскому языку </a:t>
            </a:r>
            <a:r>
              <a:rPr lang="ru-RU" sz="3200" dirty="0" err="1">
                <a:latin typeface="+mj-lt"/>
                <a:ea typeface="Textbook New Light"/>
                <a:cs typeface="Textbook New Light"/>
                <a:sym typeface="Textbook New Light"/>
              </a:rPr>
              <a:t>егэ</a:t>
            </a:r>
            <a:endParaRPr lang="ru-RU" sz="3200" dirty="0">
              <a:latin typeface="+mj-lt"/>
              <a:ea typeface="Textbook New Light"/>
              <a:cs typeface="Textbook New Light"/>
              <a:sym typeface="Textbook New Light"/>
            </a:endParaRPr>
          </a:p>
          <a:p>
            <a:pPr marL="825500" lvl="1" indent="-825500" defTabSz="825500">
              <a:spcBef>
                <a:spcPts val="1600"/>
              </a:spcBef>
              <a:defRPr sz="1800"/>
            </a:pPr>
            <a:r>
              <a:rPr lang="ru-RU" sz="3200" dirty="0">
                <a:latin typeface="+mj-lt"/>
                <a:ea typeface="Textbook New Light"/>
                <a:cs typeface="Textbook New Light"/>
                <a:sym typeface="Textbook New Light"/>
              </a:rPr>
              <a:t>Куда пойти учиться после 11 класса</a:t>
            </a:r>
          </a:p>
        </p:txBody>
      </p:sp>
    </p:spTree>
    <p:extLst>
      <p:ext uri="{BB962C8B-B14F-4D97-AF65-F5344CB8AC3E}">
        <p14:creationId xmlns:p14="http://schemas.microsoft.com/office/powerpoint/2010/main" val="868280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2806" y="530807"/>
            <a:ext cx="11757600" cy="766799"/>
          </a:xfrm>
        </p:spPr>
        <p:txBody>
          <a:bodyPr/>
          <a:lstStyle/>
          <a:p>
            <a:r>
              <a:rPr lang="ru-RU" dirty="0" smtClean="0"/>
              <a:t>Играют, смотрят видео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06" y="1701800"/>
            <a:ext cx="10409950" cy="5194586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2006" y="2831206"/>
            <a:ext cx="7471115" cy="520244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3566" y="4589169"/>
            <a:ext cx="8772440" cy="443673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2746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Общаются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11</a:t>
            </a:fld>
            <a:endParaRPr lang="ru-RU"/>
          </a:p>
        </p:txBody>
      </p:sp>
      <p:pic>
        <p:nvPicPr>
          <p:cNvPr id="8" name="Content Placeholder 7" descr="iStock_000027690504Large.jpg"/>
          <p:cNvPicPr>
            <a:picLocks noGrp="1" noChangeAspect="1"/>
          </p:cNvPicPr>
          <p:nvPr>
            <p:ph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9" b="921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42819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2806" y="530807"/>
            <a:ext cx="11757600" cy="766799"/>
          </a:xfrm>
        </p:spPr>
        <p:txBody>
          <a:bodyPr/>
          <a:lstStyle/>
          <a:p>
            <a:r>
              <a:rPr lang="ru-RU" dirty="0" smtClean="0"/>
              <a:t>Учатся</a:t>
            </a:r>
            <a:endParaRPr lang="en-US" dirty="0"/>
          </a:p>
        </p:txBody>
      </p:sp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859167"/>
            <a:ext cx="9282053" cy="312264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206" y="2991469"/>
            <a:ext cx="9457200" cy="3929337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6006" y="4188963"/>
            <a:ext cx="6257479" cy="477664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0208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Но всех нас подстерегают опасности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13</a:t>
            </a:fld>
            <a:endParaRPr lang="ru-RU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ru-RU" dirty="0" smtClean="0"/>
              <a:t>Вредоносное программное обеспечение (вирусы)</a:t>
            </a:r>
          </a:p>
          <a:p>
            <a:pPr marL="0" lvl="1" indent="0">
              <a:buNone/>
            </a:pPr>
            <a:endParaRPr lang="ru-RU" dirty="0"/>
          </a:p>
          <a:p>
            <a:pPr lvl="1"/>
            <a:r>
              <a:rPr lang="ru-RU" dirty="0" smtClean="0"/>
              <a:t>Воровство учетных записей и паролей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024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Чего хотят мошенники?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14</a:t>
            </a:fld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ru-RU" dirty="0"/>
              <a:t>Получить </a:t>
            </a:r>
            <a:r>
              <a:rPr lang="ru-RU" dirty="0" smtClean="0"/>
              <a:t>денег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Показать </a:t>
            </a:r>
            <a:r>
              <a:rPr lang="ru-RU" dirty="0" smtClean="0"/>
              <a:t>рекламу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Использовать чужие </a:t>
            </a:r>
            <a:r>
              <a:rPr lang="ru-RU" dirty="0" smtClean="0"/>
              <a:t>компьютеры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Им тоже может быть просто интересно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710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А причем здесь я?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15</a:t>
            </a:fld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ru-RU" dirty="0" smtClean="0"/>
              <a:t>«У меня нечего красть»</a:t>
            </a:r>
          </a:p>
          <a:p>
            <a:pPr lvl="1"/>
            <a:endParaRPr lang="ru-RU" dirty="0"/>
          </a:p>
          <a:p>
            <a:pPr lvl="1"/>
            <a:r>
              <a:rPr lang="ru-RU" dirty="0" smtClean="0"/>
              <a:t>«Я хожу только на сайт Первого канала»</a:t>
            </a:r>
          </a:p>
          <a:p>
            <a:pPr lvl="1"/>
            <a:endParaRPr lang="ru-RU" dirty="0"/>
          </a:p>
          <a:p>
            <a:pPr lvl="1"/>
            <a:r>
              <a:rPr lang="ru-RU" dirty="0" smtClean="0"/>
              <a:t>«Я ничего не оплачиваю в интернете»</a:t>
            </a:r>
          </a:p>
        </p:txBody>
      </p:sp>
    </p:spTree>
    <p:extLst>
      <p:ext uri="{BB962C8B-B14F-4D97-AF65-F5344CB8AC3E}">
        <p14:creationId xmlns:p14="http://schemas.microsoft.com/office/powerpoint/2010/main" val="305607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Н</a:t>
            </a:r>
            <a:r>
              <a:rPr lang="bg-BG" dirty="0" smtClean="0"/>
              <a:t>е цель, а жертва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16</a:t>
            </a:fld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ru-RU" dirty="0" smtClean="0"/>
              <a:t>Охотятся не лично за вами</a:t>
            </a:r>
          </a:p>
          <a:p>
            <a:pPr lvl="1"/>
            <a:endParaRPr lang="ru-RU" dirty="0"/>
          </a:p>
          <a:p>
            <a:pPr lvl="1"/>
            <a:r>
              <a:rPr lang="ru-RU" dirty="0" smtClean="0"/>
              <a:t>Но вы можете стать одним из миллиона обманутых пользователей</a:t>
            </a:r>
          </a:p>
          <a:p>
            <a:pPr lvl="1"/>
            <a:endParaRPr lang="ru-RU" dirty="0"/>
          </a:p>
          <a:p>
            <a:pPr lvl="1"/>
            <a:r>
              <a:rPr lang="ru-RU" dirty="0" smtClean="0"/>
              <a:t>Это бизнес, а не игры хакеров</a:t>
            </a:r>
          </a:p>
        </p:txBody>
      </p:sp>
    </p:spTree>
    <p:extLst>
      <p:ext uri="{BB962C8B-B14F-4D97-AF65-F5344CB8AC3E}">
        <p14:creationId xmlns:p14="http://schemas.microsoft.com/office/powerpoint/2010/main" val="4288713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Дети – лёгкая мишень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17</a:t>
            </a:fld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ru-RU" dirty="0" smtClean="0"/>
              <a:t>Дети любопытные, им всё интересно</a:t>
            </a:r>
          </a:p>
          <a:p>
            <a:pPr lvl="1"/>
            <a:endParaRPr lang="ru-RU" dirty="0"/>
          </a:p>
          <a:p>
            <a:pPr lvl="1"/>
            <a:r>
              <a:rPr lang="ru-RU" dirty="0" smtClean="0"/>
              <a:t>Дети могут не распознать мошенника</a:t>
            </a:r>
          </a:p>
          <a:p>
            <a:pPr marL="0" lvl="1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3568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Вирусы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492038" y="8740775"/>
            <a:ext cx="511175" cy="225425"/>
          </a:xfrm>
        </p:spPr>
        <p:txBody>
          <a:bodyPr/>
          <a:lstStyle/>
          <a:p>
            <a:fld id="{82626762-87D3-4DF9-9E87-93829038349C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124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Вирусы позволяют </a:t>
            </a:r>
            <a:r>
              <a:rPr lang="ru-RU" dirty="0" smtClean="0"/>
              <a:t>своему </a:t>
            </a:r>
            <a:r>
              <a:rPr lang="ru-RU" dirty="0" smtClean="0"/>
              <a:t>владельцу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19</a:t>
            </a:fld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lvl="1" indent="0">
              <a:buNone/>
            </a:pPr>
            <a:endParaRPr lang="ru-RU" dirty="0"/>
          </a:p>
          <a:p>
            <a:pPr lvl="1"/>
            <a:r>
              <a:rPr lang="ru-RU" dirty="0"/>
              <a:t>Получить </a:t>
            </a:r>
            <a:r>
              <a:rPr lang="ru-RU" dirty="0" smtClean="0"/>
              <a:t>информацию жертвы</a:t>
            </a:r>
            <a:endParaRPr lang="ru-RU" dirty="0"/>
          </a:p>
          <a:p>
            <a:pPr lvl="1"/>
            <a:endParaRPr lang="ru-RU" dirty="0"/>
          </a:p>
          <a:p>
            <a:pPr lvl="1"/>
            <a:r>
              <a:rPr lang="ru-RU" dirty="0"/>
              <a:t>Использовать устройство жертвы в своих целях</a:t>
            </a:r>
          </a:p>
          <a:p>
            <a:pPr lvl="1"/>
            <a:endParaRPr lang="ru-RU" dirty="0"/>
          </a:p>
          <a:p>
            <a:pPr lvl="1"/>
            <a:r>
              <a:rPr lang="ru-RU" dirty="0" smtClean="0"/>
              <a:t>Рассылать спам с устройства жертвы</a:t>
            </a:r>
            <a:endParaRPr lang="ru-RU" dirty="0"/>
          </a:p>
          <a:p>
            <a:pPr lvl="1"/>
            <a:endParaRPr lang="ru-RU" dirty="0"/>
          </a:p>
          <a:p>
            <a:pPr lvl="1"/>
            <a:r>
              <a:rPr lang="ru-RU" dirty="0"/>
              <a:t>Блокировать компьютер жертвы с целью вымогательства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566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Блокировка компьютера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20</a:t>
            </a:fld>
            <a:endParaRPr lang="ru-RU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10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738" y="2182944"/>
            <a:ext cx="4769668" cy="5008151"/>
          </a:xfrm>
          <a:prstGeom prst="rect">
            <a:avLst/>
          </a:prstGeom>
        </p:spPr>
      </p:pic>
      <p:pic>
        <p:nvPicPr>
          <p:cNvPr id="13" name="Picture 12" descr="trojan-winloc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06" y="2831206"/>
            <a:ext cx="6096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423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можно заразиться?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21</a:t>
            </a:fld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22805" y="2064407"/>
            <a:ext cx="11757601" cy="1022399"/>
          </a:xfrm>
        </p:spPr>
        <p:txBody>
          <a:bodyPr/>
          <a:lstStyle/>
          <a:p>
            <a:pPr marL="0" lvl="1" indent="0">
              <a:buNone/>
            </a:pPr>
            <a:endParaRPr lang="ru-RU" dirty="0"/>
          </a:p>
          <a:p>
            <a:pPr lvl="1"/>
            <a:r>
              <a:rPr lang="ru-RU" dirty="0" smtClean="0"/>
              <a:t>Через браузер – ссылки и файлы в сообщениях, зараженные сайты</a:t>
            </a:r>
          </a:p>
          <a:p>
            <a:pPr lvl="1"/>
            <a:endParaRPr lang="ru-RU" dirty="0"/>
          </a:p>
          <a:p>
            <a:pPr lvl="1"/>
            <a:r>
              <a:rPr lang="ru-RU" dirty="0" smtClean="0"/>
              <a:t>Через носители данных и подключаемые устройства</a:t>
            </a:r>
            <a:endParaRPr lang="en-US" dirty="0"/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1206" y="3741711"/>
            <a:ext cx="8284478" cy="465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120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Сообщения с вирусами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22</a:t>
            </a:fld>
            <a:endParaRPr lang="ru-RU"/>
          </a:p>
        </p:txBody>
      </p:sp>
      <p:sp>
        <p:nvSpPr>
          <p:cNvPr id="6" name="Shape 384"/>
          <p:cNvSpPr txBox="1">
            <a:spLocks/>
          </p:cNvSpPr>
          <p:nvPr/>
        </p:nvSpPr>
        <p:spPr>
          <a:xfrm>
            <a:off x="878406" y="4876006"/>
            <a:ext cx="7886106" cy="2675468"/>
          </a:xfrm>
          <a:prstGeom prst="rect">
            <a:avLst/>
          </a:prstGeom>
          <a:effectLst>
            <a:outerShdw blurRad="355600" rotWithShape="0">
              <a:srgbClr val="000000">
                <a:alpha val="75000"/>
              </a:srgbClr>
            </a:outerShdw>
          </a:effectLst>
        </p:spPr>
        <p:txBody>
          <a:bodyPr wrap="square" lIns="0" tIns="0" rIns="0" bIns="0"/>
          <a:lstStyle>
            <a:lvl1pPr marL="0" indent="0" algn="l" defTabSz="975251" rtl="0" eaLnBrk="1" latinLnBrk="0" hangingPunct="1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6000" indent="-396000" algn="l" defTabSz="101753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Impact" panose="020B0806030902050204" pitchFamily="34" charset="0"/>
              <a:buChar char="▌"/>
              <a:tabLst/>
              <a:defRPr sz="3000" kern="1200" baseline="0">
                <a:solidFill>
                  <a:schemeClr val="tx1"/>
                </a:solidFill>
                <a:latin typeface="Textbook New" panose="020B0603020503020204" pitchFamily="34" charset="-52"/>
                <a:ea typeface="+mn-ea"/>
                <a:cs typeface="+mn-cs"/>
              </a:defRPr>
            </a:lvl2pPr>
            <a:lvl3pPr marL="684000" indent="-288000" algn="l" defTabSz="975251" rtl="0" eaLnBrk="1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Font typeface="Textbook New Light" panose="020B0503020503020204" pitchFamily="34" charset="-52"/>
              <a:buChar char="›"/>
              <a:tabLst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000" indent="-288000" algn="l" defTabSz="975251" rtl="0" eaLnBrk="1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Font typeface="+mj-lt"/>
              <a:buAutoNum type="arabicPeriod"/>
              <a:tabLst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75251" rtl="0" eaLnBrk="1" latinLnBrk="0" hangingPunct="1">
              <a:lnSpc>
                <a:spcPct val="90000"/>
              </a:lnSpc>
              <a:spcBef>
                <a:spcPts val="533"/>
              </a:spcBef>
              <a:buFontTx/>
              <a:buNone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1939" indent="-243812" algn="l" defTabSz="975251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9563" indent="-243812" algn="l" defTabSz="975251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188" indent="-243812" algn="l" defTabSz="975251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4813" indent="-243812" algn="l" defTabSz="975251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defTabSz="825500">
              <a:spcBef>
                <a:spcPts val="4000"/>
              </a:spcBef>
              <a:buFont typeface="Impact" panose="020B0806030902050204" pitchFamily="34" charset="0"/>
              <a:buNone/>
              <a:defRPr sz="1800"/>
            </a:pPr>
            <a:endParaRPr lang="ru-RU" sz="3700" u="sng" dirty="0">
              <a:latin typeface="Textbook New Light"/>
              <a:ea typeface="Textbook New Light"/>
              <a:cs typeface="Textbook New Light"/>
              <a:sym typeface="Textbook New Light"/>
              <a:hlinkClick r:id="rId2"/>
            </a:endParaRPr>
          </a:p>
        </p:txBody>
      </p:sp>
      <p:sp>
        <p:nvSpPr>
          <p:cNvPr id="7" name="Shape 386"/>
          <p:cNvSpPr/>
          <p:nvPr/>
        </p:nvSpPr>
        <p:spPr>
          <a:xfrm>
            <a:off x="2667606" y="3923202"/>
            <a:ext cx="7886106" cy="2675468"/>
          </a:xfrm>
          <a:prstGeom prst="rect">
            <a:avLst/>
          </a:prstGeom>
          <a:ln w="12700"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1" algn="l" defTabSz="825500">
              <a:lnSpc>
                <a:spcPct val="90000"/>
              </a:lnSpc>
              <a:spcBef>
                <a:spcPts val="4000"/>
              </a:spcBef>
              <a:defRPr sz="1800"/>
            </a:pPr>
            <a:r>
              <a:rPr sz="3700" dirty="0">
                <a:latin typeface="Textbook New Light"/>
                <a:ea typeface="Textbook New Light"/>
                <a:cs typeface="Textbook New Light"/>
                <a:sym typeface="Textbook New Light"/>
              </a:rPr>
              <a:t>Открывай скорее фотки </a:t>
            </a:r>
            <a:r>
              <a:rPr lang="ru-RU" sz="3700" dirty="0">
                <a:latin typeface="Textbook New Light"/>
                <a:ea typeface="Textbook New Light"/>
                <a:cs typeface="Textbook New Light"/>
                <a:sym typeface="Textbook New Light"/>
              </a:rPr>
              <a:t>с</a:t>
            </a:r>
            <a:r>
              <a:rPr lang="ru-RU" sz="3700" dirty="0" smtClean="0">
                <a:latin typeface="Textbook New Light"/>
                <a:ea typeface="Textbook New Light"/>
                <a:cs typeface="Textbook New Light"/>
                <a:sym typeface="Textbook New Light"/>
              </a:rPr>
              <a:t/>
            </a:r>
            <a:br>
              <a:rPr lang="ru-RU" sz="3700" dirty="0" smtClean="0">
                <a:latin typeface="Textbook New Light"/>
                <a:ea typeface="Textbook New Light"/>
                <a:cs typeface="Textbook New Light"/>
                <a:sym typeface="Textbook New Light"/>
              </a:rPr>
            </a:br>
            <a:r>
              <a:rPr sz="3700" dirty="0" smtClean="0">
                <a:latin typeface="Textbook New Light"/>
                <a:ea typeface="Textbook New Light"/>
                <a:cs typeface="Textbook New Light"/>
                <a:sym typeface="Textbook New Light"/>
              </a:rPr>
              <a:t>последнего </a:t>
            </a:r>
            <a:r>
              <a:rPr sz="3700" dirty="0">
                <a:latin typeface="Textbook New Light"/>
                <a:ea typeface="Textbook New Light"/>
                <a:cs typeface="Textbook New Light"/>
                <a:sym typeface="Textbook New Light"/>
              </a:rPr>
              <a:t>летнего лагеря. Там ТАКОЕ: </a:t>
            </a:r>
            <a:r>
              <a:rPr sz="3700" u="sng" dirty="0">
                <a:latin typeface="Textbook New Light"/>
                <a:ea typeface="Textbook New Light"/>
                <a:cs typeface="Textbook New Light"/>
                <a:sym typeface="Textbook New Light"/>
                <a:hlinkClick r:id="rId3"/>
              </a:rPr>
              <a:t>fotki.leto.123.</a:t>
            </a:r>
            <a:r>
              <a:rPr sz="3700" u="sng" dirty="0" smtClean="0">
                <a:latin typeface="Textbook New Light"/>
                <a:ea typeface="Textbook New Light"/>
                <a:cs typeface="Textbook New Light"/>
                <a:sym typeface="Textbook New Light"/>
                <a:hlinkClick r:id="rId3"/>
              </a:rPr>
              <a:t>ru</a:t>
            </a:r>
            <a:r>
              <a:rPr sz="3700" dirty="0" smtClean="0">
                <a:latin typeface="Textbook New Light"/>
                <a:ea typeface="Textbook New Light"/>
                <a:cs typeface="Textbook New Light"/>
                <a:sym typeface="Textbook New Light"/>
              </a:rPr>
              <a:t>!</a:t>
            </a:r>
            <a:r>
              <a:rPr lang="ru-RU" sz="3700" dirty="0" smtClean="0">
                <a:latin typeface="Textbook New Light"/>
                <a:ea typeface="Textbook New Light"/>
                <a:cs typeface="Textbook New Light"/>
                <a:sym typeface="Textbook New Light"/>
              </a:rPr>
              <a:t>  </a:t>
            </a:r>
            <a:endParaRPr sz="3700" dirty="0">
              <a:latin typeface="Textbook New Light"/>
              <a:ea typeface="Textbook New Light"/>
              <a:cs typeface="Textbook New Light"/>
              <a:sym typeface="Textbook New Light"/>
            </a:endParaRPr>
          </a:p>
        </p:txBody>
      </p:sp>
      <p:sp>
        <p:nvSpPr>
          <p:cNvPr id="8" name="Shape 387"/>
          <p:cNvSpPr/>
          <p:nvPr/>
        </p:nvSpPr>
        <p:spPr>
          <a:xfrm>
            <a:off x="4712406" y="6290139"/>
            <a:ext cx="7886105" cy="2675467"/>
          </a:xfrm>
          <a:prstGeom prst="rect">
            <a:avLst/>
          </a:prstGeom>
          <a:ln w="12700"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marL="223200" lvl="1" algn="l" defTabSz="825500">
              <a:lnSpc>
                <a:spcPct val="90000"/>
              </a:lnSpc>
              <a:spcBef>
                <a:spcPts val="4000"/>
              </a:spcBef>
              <a:defRPr sz="1800"/>
            </a:pPr>
            <a:r>
              <a:rPr sz="3700" dirty="0" smtClean="0">
                <a:latin typeface="Textbook New Light"/>
                <a:ea typeface="Textbook New Light"/>
                <a:cs typeface="Textbook New Light"/>
                <a:sym typeface="Textbook New Light"/>
              </a:rPr>
              <a:t>Бесплатная </a:t>
            </a:r>
            <a:r>
              <a:rPr sz="3700" dirty="0">
                <a:latin typeface="Textbook New Light"/>
                <a:ea typeface="Textbook New Light"/>
                <a:cs typeface="Textbook New Light"/>
                <a:sym typeface="Textbook New Light"/>
              </a:rPr>
              <a:t>подборка </a:t>
            </a:r>
            <a:r>
              <a:rPr sz="3700" dirty="0" smtClean="0">
                <a:latin typeface="Textbook New Light"/>
                <a:ea typeface="Textbook New Light"/>
                <a:cs typeface="Textbook New Light"/>
                <a:sym typeface="Textbook New Light"/>
              </a:rPr>
              <a:t>смешных</a:t>
            </a:r>
            <a:r>
              <a:rPr lang="ru-RU" sz="3700" dirty="0" smtClean="0">
                <a:latin typeface="Textbook New Light"/>
                <a:ea typeface="Textbook New Light"/>
                <a:cs typeface="Textbook New Light"/>
                <a:sym typeface="Textbook New Light"/>
              </a:rPr>
              <a:t> </a:t>
            </a:r>
            <a:r>
              <a:rPr sz="3700" dirty="0" smtClean="0">
                <a:latin typeface="Textbook New Light"/>
                <a:ea typeface="Textbook New Light"/>
                <a:cs typeface="Textbook New Light"/>
                <a:sym typeface="Textbook New Light"/>
              </a:rPr>
              <a:t>видео</a:t>
            </a:r>
            <a:r>
              <a:rPr sz="3700" dirty="0">
                <a:latin typeface="Textbook New Light"/>
                <a:ea typeface="Textbook New Light"/>
                <a:cs typeface="Textbook New Light"/>
                <a:sym typeface="Textbook New Light"/>
              </a:rPr>
              <a:t>. Открывай и </a:t>
            </a:r>
            <a:r>
              <a:rPr sz="3700" dirty="0" smtClean="0">
                <a:latin typeface="Textbook New Light"/>
                <a:ea typeface="Textbook New Light"/>
                <a:cs typeface="Textbook New Light"/>
                <a:sym typeface="Textbook New Light"/>
              </a:rPr>
              <a:t>смотри</a:t>
            </a:r>
            <a:r>
              <a:rPr lang="ru-RU" sz="3700" dirty="0" smtClean="0">
                <a:latin typeface="Textbook New Light"/>
                <a:ea typeface="Textbook New Light"/>
                <a:cs typeface="Textbook New Light"/>
                <a:sym typeface="Textbook New Light"/>
              </a:rPr>
              <a:t/>
            </a:r>
            <a:br>
              <a:rPr lang="ru-RU" sz="3700" dirty="0" smtClean="0">
                <a:latin typeface="Textbook New Light"/>
                <a:ea typeface="Textbook New Light"/>
                <a:cs typeface="Textbook New Light"/>
                <a:sym typeface="Textbook New Light"/>
              </a:rPr>
            </a:br>
            <a:r>
              <a:rPr sz="3700" dirty="0" smtClean="0">
                <a:latin typeface="Textbook New Light"/>
                <a:ea typeface="Textbook New Light"/>
                <a:cs typeface="Textbook New Light"/>
                <a:sym typeface="Textbook New Light"/>
              </a:rPr>
              <a:t>СмешноеВидео.avi</a:t>
            </a:r>
            <a:endParaRPr sz="3700" dirty="0">
              <a:latin typeface="Textbook New Light"/>
              <a:ea typeface="Textbook New Light"/>
              <a:cs typeface="Textbook New Light"/>
              <a:sym typeface="Textbook New Light"/>
            </a:endParaRPr>
          </a:p>
        </p:txBody>
      </p:sp>
      <p:sp>
        <p:nvSpPr>
          <p:cNvPr id="9" name="Shape 386"/>
          <p:cNvSpPr/>
          <p:nvPr/>
        </p:nvSpPr>
        <p:spPr>
          <a:xfrm>
            <a:off x="622806" y="1553206"/>
            <a:ext cx="7886106" cy="2675468"/>
          </a:xfrm>
          <a:prstGeom prst="rect">
            <a:avLst/>
          </a:prstGeom>
          <a:ln w="12700"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marL="0" lvl="1" defTabSz="825500">
              <a:spcBef>
                <a:spcPts val="4000"/>
              </a:spcBef>
              <a:buSzTx/>
              <a:buNone/>
              <a:defRPr sz="1800"/>
            </a:pPr>
            <a:r>
              <a:rPr lang="ru-RU" sz="3700" dirty="0">
                <a:ea typeface="Textbook New Light"/>
                <a:cs typeface="Textbook New Light"/>
                <a:sym typeface="Textbook New Light"/>
              </a:rPr>
              <a:t>Попробуй новый-кленовый поиск на Яндексе. Жми скорее сюда </a:t>
            </a:r>
            <a:r>
              <a:rPr lang="ru-RU" sz="3700" u="sng" dirty="0">
                <a:ea typeface="Textbook New Light"/>
                <a:cs typeface="Textbook New Light"/>
                <a:sym typeface="Textbook New Light"/>
                <a:hlinkClick r:id="rId2"/>
              </a:rPr>
              <a:t>www.yadndex2.ru</a:t>
            </a:r>
          </a:p>
        </p:txBody>
      </p:sp>
    </p:spTree>
    <p:extLst>
      <p:ext uri="{BB962C8B-B14F-4D97-AF65-F5344CB8AC3E}">
        <p14:creationId xmlns:p14="http://schemas.microsoft.com/office/powerpoint/2010/main" val="1520355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Воровство учётных данных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492038" y="8740775"/>
            <a:ext cx="511175" cy="225425"/>
          </a:xfrm>
        </p:spPr>
        <p:txBody>
          <a:bodyPr/>
          <a:lstStyle/>
          <a:p>
            <a:fld id="{82626762-87D3-4DF9-9E87-93829038349C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124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воруют мою учетную запись?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24</a:t>
            </a:fld>
            <a:endParaRPr lang="ru-RU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ru-RU" dirty="0"/>
              <a:t>Подбирают </a:t>
            </a:r>
            <a:r>
              <a:rPr lang="ru-RU" dirty="0" smtClean="0"/>
              <a:t>пароли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Меняют пароли с помощью </a:t>
            </a:r>
            <a:r>
              <a:rPr lang="ru-RU" dirty="0" smtClean="0"/>
              <a:t>средств восстановления паролей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Перехватывают </a:t>
            </a:r>
            <a:r>
              <a:rPr lang="ru-RU" dirty="0" smtClean="0"/>
              <a:t>пароли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Используют вирусы </a:t>
            </a:r>
          </a:p>
          <a:p>
            <a:pPr lvl="1"/>
            <a:endParaRPr lang="ru-RU" dirty="0" smtClean="0"/>
          </a:p>
          <a:p>
            <a:pPr lvl="1"/>
            <a:r>
              <a:rPr lang="ru-RU" dirty="0" smtClean="0"/>
              <a:t>Используют </a:t>
            </a:r>
            <a:r>
              <a:rPr lang="ru-RU" dirty="0" err="1" smtClean="0"/>
              <a:t>фишинговые</a:t>
            </a:r>
            <a:r>
              <a:rPr lang="ru-RU" dirty="0" smtClean="0"/>
              <a:t> сайты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05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Фишинговые</a:t>
            </a:r>
            <a:r>
              <a:rPr lang="ru-RU" dirty="0" smtClean="0"/>
              <a:t> сайты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25</a:t>
            </a:fld>
            <a:endParaRPr lang="ru-RU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/>
          </p:nvPr>
        </p:nvSpPr>
        <p:spPr>
          <a:xfrm>
            <a:off x="622805" y="1808807"/>
            <a:ext cx="5112001" cy="6390000"/>
          </a:xfrm>
        </p:spPr>
        <p:txBody>
          <a:bodyPr/>
          <a:lstStyle/>
          <a:p>
            <a:r>
              <a:rPr lang="ru-RU" dirty="0" err="1"/>
              <a:t>Фишинг</a:t>
            </a:r>
            <a:r>
              <a:rPr lang="ru-RU" dirty="0"/>
              <a:t> – вид мошенничества, целью которого является получение имени пользователя и пароля. Мошенники создают сайты, внешне похожие на известные и просят ввести логин и пароль.</a:t>
            </a:r>
            <a:endParaRPr lang="en-US" dirty="0"/>
          </a:p>
        </p:txBody>
      </p:sp>
      <p:sp>
        <p:nvSpPr>
          <p:cNvPr id="2" name="Содержимое 1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2109" y="2575606"/>
            <a:ext cx="6723897" cy="497691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0403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же делать?</a:t>
            </a:r>
            <a:br>
              <a:rPr lang="ru-RU" dirty="0" smtClean="0"/>
            </a:br>
            <a:r>
              <a:rPr lang="ru-RU" dirty="0" smtClean="0"/>
              <a:t>Как защититься?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492038" y="8740775"/>
            <a:ext cx="511175" cy="225425"/>
          </a:xfrm>
        </p:spPr>
        <p:txBody>
          <a:bodyPr/>
          <a:lstStyle/>
          <a:p>
            <a:fld id="{82626762-87D3-4DF9-9E87-93829038349C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124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Защита от вирусов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492038" y="8740775"/>
            <a:ext cx="511175" cy="225425"/>
          </a:xfrm>
        </p:spPr>
        <p:txBody>
          <a:bodyPr/>
          <a:lstStyle/>
          <a:p>
            <a:fld id="{82626762-87D3-4DF9-9E87-93829038349C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455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Ссылки и файлы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28</a:t>
            </a:fld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22805" y="3086807"/>
            <a:ext cx="5623201" cy="2300399"/>
          </a:xfrm>
        </p:spPr>
        <p:txBody>
          <a:bodyPr/>
          <a:lstStyle/>
          <a:p>
            <a:pPr lvl="1"/>
            <a:r>
              <a:rPr lang="ru-RU" dirty="0"/>
              <a:t>Помните о том, что присланные вам файлы или ссылки могут быть заражены – не открывайте их</a:t>
            </a:r>
            <a:r>
              <a:rPr lang="ru-RU" dirty="0" smtClean="0"/>
              <a:t>!</a:t>
            </a:r>
          </a:p>
          <a:p>
            <a:pPr lvl="1"/>
            <a:endParaRPr lang="ru-RU" dirty="0"/>
          </a:p>
          <a:p>
            <a:pPr lvl="1"/>
            <a:r>
              <a:rPr lang="ru-RU" dirty="0" smtClean="0"/>
              <a:t>Тщательно проверяйте имена сайтов, на которые переходите</a:t>
            </a:r>
            <a:endParaRPr lang="en-US" dirty="0"/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3736" y="1553206"/>
            <a:ext cx="6185520" cy="61344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5092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Как отличить </a:t>
            </a:r>
            <a:r>
              <a:rPr lang="uk-UA" dirty="0" smtClean="0"/>
              <a:t>мошенников?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29</a:t>
            </a:fld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ru-RU" dirty="0"/>
              <a:t>П</a:t>
            </a:r>
            <a:r>
              <a:rPr lang="ru-RU" dirty="0" smtClean="0"/>
              <a:t>ишут </a:t>
            </a:r>
            <a:r>
              <a:rPr lang="ru-RU" dirty="0"/>
              <a:t>лично вам, но вы не понимаете, о чём </a:t>
            </a:r>
            <a:r>
              <a:rPr lang="ru-RU" dirty="0" smtClean="0"/>
              <a:t>речь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И</a:t>
            </a:r>
            <a:r>
              <a:rPr lang="ru-RU" dirty="0" smtClean="0"/>
              <a:t>спользуют «!</a:t>
            </a:r>
            <a:r>
              <a:rPr lang="ru-RU" dirty="0"/>
              <a:t>!!??</a:t>
            </a:r>
            <a:r>
              <a:rPr lang="ru-RU" dirty="0" smtClean="0"/>
              <a:t>?» </a:t>
            </a:r>
            <a:r>
              <a:rPr lang="ru-RU" dirty="0"/>
              <a:t>и БОЛЬШИЕ буквы — им нужно привлекать </a:t>
            </a:r>
            <a:r>
              <a:rPr lang="ru-RU" dirty="0" smtClean="0"/>
              <a:t>внимание</a:t>
            </a:r>
          </a:p>
          <a:p>
            <a:pPr lvl="1"/>
            <a:endParaRPr lang="ru-RU" dirty="0"/>
          </a:p>
          <a:p>
            <a:pPr lvl="1"/>
            <a:r>
              <a:rPr lang="ru-RU" dirty="0" smtClean="0"/>
              <a:t>Используют выдуманные </a:t>
            </a:r>
            <a:r>
              <a:rPr lang="ru-RU" dirty="0"/>
              <a:t>истории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Д</a:t>
            </a:r>
            <a:r>
              <a:rPr lang="ru-RU" dirty="0" smtClean="0"/>
              <a:t>ают </a:t>
            </a:r>
            <a:r>
              <a:rPr lang="ru-RU" dirty="0"/>
              <a:t>ссылки на поддельные сайты</a:t>
            </a:r>
          </a:p>
          <a:p>
            <a:pPr lvl="1"/>
            <a:endParaRPr lang="ru-RU" dirty="0"/>
          </a:p>
          <a:p>
            <a:pPr lvl="1"/>
            <a:r>
              <a:rPr lang="ru-RU" dirty="0" smtClean="0"/>
              <a:t>Предоставляют минимум </a:t>
            </a:r>
            <a:r>
              <a:rPr lang="ru-RU" dirty="0"/>
              <a:t>конкретной информации для проверки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279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Используйте антивирус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30</a:t>
            </a:fld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006" y="2320006"/>
            <a:ext cx="3606800" cy="78740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8700" y="4013200"/>
            <a:ext cx="5854700" cy="171450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2500" y="6292242"/>
            <a:ext cx="4367906" cy="1650964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5648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Обновляйте браузер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31</a:t>
            </a:fld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2654300"/>
            <a:ext cx="12166600" cy="443230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5110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Используйте настройки безопасности браузера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32</a:t>
            </a:fld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06" y="2320006"/>
            <a:ext cx="5784574" cy="5367600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1206" y="3518874"/>
            <a:ext cx="8431156" cy="493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802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Предупреждения браузера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33</a:t>
            </a:fld>
            <a:endParaRPr lang="ru-RU"/>
          </a:p>
        </p:txBody>
      </p:sp>
      <p:pic>
        <p:nvPicPr>
          <p:cNvPr id="18" name="Content Placeholder 17" descr="Untitled.png"/>
          <p:cNvPicPr>
            <a:picLocks noGrp="1" noChangeAspect="1"/>
          </p:cNvPicPr>
          <p:nvPr>
            <p:ph sz="quarter" idx="1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8" b="4665"/>
          <a:stretch/>
        </p:blipFill>
        <p:spPr>
          <a:xfrm>
            <a:off x="622805" y="1722482"/>
            <a:ext cx="11757601" cy="6768123"/>
          </a:xfrm>
        </p:spPr>
      </p:pic>
      <p:pic>
        <p:nvPicPr>
          <p:cNvPr id="19" name="Picture 18" descr="Untitled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321" y="1918585"/>
            <a:ext cx="9471883" cy="6409606"/>
          </a:xfrm>
          <a:prstGeom prst="rect">
            <a:avLst/>
          </a:prstGeom>
        </p:spPr>
      </p:pic>
      <p:pic>
        <p:nvPicPr>
          <p:cNvPr id="20" name="Picture 19" descr="Untitled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891" y="2796408"/>
            <a:ext cx="9851115" cy="48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147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Защита от </a:t>
            </a:r>
            <a:r>
              <a:rPr lang="en-US" dirty="0" smtClean="0"/>
              <a:t>SMS-</a:t>
            </a:r>
            <a:r>
              <a:rPr lang="ru-RU" dirty="0" smtClean="0"/>
              <a:t>мошенников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34</a:t>
            </a:fld>
            <a:endParaRPr lang="ru-RU"/>
          </a:p>
        </p:txBody>
      </p:sp>
      <p:sp>
        <p:nvSpPr>
          <p:cNvPr id="2" name="Содержимое 1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Изображение 8" descr="смс-мошенничество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033" y="1808806"/>
            <a:ext cx="9626373" cy="637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568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Защита загрузок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35</a:t>
            </a:fld>
            <a:endParaRPr lang="ru-RU"/>
          </a:p>
        </p:txBody>
      </p:sp>
      <p:sp>
        <p:nvSpPr>
          <p:cNvPr id="2" name="Содержимое 1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" name="Изображение 10" descr="сканирование загрузок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206" y="4513867"/>
            <a:ext cx="9359561" cy="2918139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006" y="3066206"/>
            <a:ext cx="3606800" cy="78740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6009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Предупреждение поисковой системы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36</a:t>
            </a:fld>
            <a:endParaRPr lang="ru-RU"/>
          </a:p>
        </p:txBody>
      </p:sp>
      <p:pic>
        <p:nvPicPr>
          <p:cNvPr id="7" name="Content Placeholder 6" descr="Untitled.png"/>
          <p:cNvPicPr>
            <a:picLocks noGrp="1" noChangeAspect="1"/>
          </p:cNvPicPr>
          <p:nvPr>
            <p:ph sz="quarter" idx="1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" t="2839" r="3047" b="15639"/>
          <a:stretch/>
        </p:blipFill>
        <p:spPr>
          <a:xfrm>
            <a:off x="694295" y="2032110"/>
            <a:ext cx="11328861" cy="6435016"/>
          </a:xfrm>
        </p:spPr>
      </p:pic>
    </p:spTree>
    <p:extLst>
      <p:ext uri="{BB962C8B-B14F-4D97-AF65-F5344CB8AC3E}">
        <p14:creationId xmlns:p14="http://schemas.microsoft.com/office/powerpoint/2010/main" val="1527099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Защита </a:t>
            </a:r>
            <a:r>
              <a:rPr lang="ru-RU" dirty="0" smtClean="0"/>
              <a:t>учётных </a:t>
            </a:r>
            <a:r>
              <a:rPr lang="ru-RU" dirty="0" smtClean="0"/>
              <a:t>данных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492038" y="8740775"/>
            <a:ext cx="511175" cy="225425"/>
          </a:xfrm>
        </p:spPr>
        <p:txBody>
          <a:bodyPr/>
          <a:lstStyle/>
          <a:p>
            <a:fld id="{82626762-87D3-4DF9-9E87-93829038349C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343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Оберегайте свои данные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38</a:t>
            </a:fld>
            <a:endParaRPr lang="ru-RU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ru-RU" dirty="0"/>
              <a:t>Логин и пароль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Телефон, электронную </a:t>
            </a:r>
            <a:r>
              <a:rPr lang="ru-RU" dirty="0" smtClean="0"/>
              <a:t>почту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919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Придумывайте сложные пароли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39</a:t>
            </a:fld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ru-RU" dirty="0"/>
              <a:t>Достаточно длинный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Содержит </a:t>
            </a:r>
            <a:r>
              <a:rPr lang="ru-RU" strike="sngStrike" dirty="0"/>
              <a:t>завязку, кульминацию и неожиданный финал</a:t>
            </a:r>
            <a:r>
              <a:rPr lang="ru-RU" dirty="0"/>
              <a:t> маленькие и БОЛЬШИЕ буквы, цифры, специальные символы (!”№%&lt;&gt;?|/)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Не содержит имя, фамилию, дату рождения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Не является словарным словом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Легко запоминается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Разные пароли на разные случаи жизни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616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Сложный пароль?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40</a:t>
            </a:fld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ru-RU" dirty="0" smtClean="0"/>
              <a:t>123456</a:t>
            </a:r>
            <a:endParaRPr lang="ru-RU" dirty="0"/>
          </a:p>
          <a:p>
            <a:pPr lvl="1"/>
            <a:endParaRPr lang="ru-RU" dirty="0"/>
          </a:p>
          <a:p>
            <a:pPr lvl="1"/>
            <a:r>
              <a:rPr lang="en-US" dirty="0"/>
              <a:t>m</a:t>
            </a:r>
            <a:r>
              <a:rPr lang="en-US" dirty="0" smtClean="0"/>
              <a:t>arina78</a:t>
            </a:r>
          </a:p>
          <a:p>
            <a:pPr lvl="1"/>
            <a:endParaRPr lang="en-US" dirty="0"/>
          </a:p>
          <a:p>
            <a:pPr lvl="1"/>
            <a:r>
              <a:rPr lang="en-US" dirty="0" err="1" smtClean="0"/>
              <a:t>IvanSorokin</a:t>
            </a:r>
            <a:endParaRPr lang="ru-RU" dirty="0"/>
          </a:p>
          <a:p>
            <a:pPr lvl="1"/>
            <a:endParaRPr lang="ru-RU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039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Сложный пароль!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41</a:t>
            </a:fld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ru-RU" dirty="0"/>
              <a:t>ToBeorn0t2Be?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GjybrkbK.nbrb46 (ПониклиЛютики46)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Vdf45Dkjd!jfabR9 (Кот прошёл по клавиатуре)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158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Восстановление пароля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42</a:t>
            </a:fld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ru-RU" dirty="0"/>
              <a:t>Используйте действительно секретный вопрос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Используйте “живой” почтовый ящик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Привязывайте к аккаунту телефон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496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Защита личных данных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492038" y="8740775"/>
            <a:ext cx="511175" cy="225425"/>
          </a:xfrm>
        </p:spPr>
        <p:txBody>
          <a:bodyPr/>
          <a:lstStyle/>
          <a:p>
            <a:fld id="{82626762-87D3-4DF9-9E87-93829038349C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343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Публиковать личные данные опасно!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44</a:t>
            </a:fld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ru-RU" dirty="0" smtClean="0"/>
              <a:t>Домашний адрес</a:t>
            </a:r>
          </a:p>
          <a:p>
            <a:pPr lvl="1"/>
            <a:endParaRPr lang="ru-RU" dirty="0"/>
          </a:p>
          <a:p>
            <a:pPr lvl="1"/>
            <a:r>
              <a:rPr lang="ru-RU" dirty="0" smtClean="0"/>
              <a:t>Точный адрес вашего местонахождения (</a:t>
            </a:r>
            <a:r>
              <a:rPr lang="ru-RU" dirty="0" err="1" smtClean="0"/>
              <a:t>геолокация</a:t>
            </a:r>
            <a:r>
              <a:rPr lang="ru-RU" dirty="0" smtClean="0"/>
              <a:t>)</a:t>
            </a:r>
          </a:p>
          <a:p>
            <a:pPr lvl="1"/>
            <a:endParaRPr lang="ru-RU" dirty="0"/>
          </a:p>
          <a:p>
            <a:pPr lvl="1"/>
            <a:r>
              <a:rPr lang="ru-RU" dirty="0" smtClean="0"/>
              <a:t>Фотографии документов и личных идентификаторов</a:t>
            </a:r>
          </a:p>
          <a:p>
            <a:pPr lvl="1"/>
            <a:endParaRPr lang="ru-RU" dirty="0"/>
          </a:p>
          <a:p>
            <a:pPr lvl="1"/>
            <a:r>
              <a:rPr lang="ru-RU" dirty="0" smtClean="0"/>
              <a:t>Фотографии номера </a:t>
            </a:r>
            <a:r>
              <a:rPr lang="ru-RU" dirty="0" smtClean="0"/>
              <a:t>автомобиля</a:t>
            </a:r>
          </a:p>
          <a:p>
            <a:pPr lvl="1"/>
            <a:endParaRPr lang="ru-RU" dirty="0"/>
          </a:p>
          <a:p>
            <a:pPr lvl="1"/>
            <a:r>
              <a:rPr lang="ru-RU" dirty="0" smtClean="0"/>
              <a:t>Сведения о больших покупках, получении денег и прочее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248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делать, чтобы защитить детей?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492038" y="8740775"/>
            <a:ext cx="511175" cy="225425"/>
          </a:xfrm>
        </p:spPr>
        <p:txBody>
          <a:bodyPr/>
          <a:lstStyle/>
          <a:p>
            <a:fld id="{82626762-87D3-4DF9-9E87-93829038349C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453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Семейный поиск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46</a:t>
            </a:fld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06" y="1553206"/>
            <a:ext cx="6302815" cy="5112000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0006" y="3853606"/>
            <a:ext cx="8946000" cy="491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929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Семейный режим в Яндекс.</a:t>
            </a:r>
            <a:r>
              <a:rPr lang="en-US" dirty="0" smtClean="0"/>
              <a:t>DNS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47</a:t>
            </a:fld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575606"/>
            <a:ext cx="8241606" cy="621290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551600" y="1808806"/>
            <a:ext cx="6828806" cy="270843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3400" dirty="0"/>
              <a:t>DNS — это адресная книга интернета, где указан цифровой адрес каждого сайта. Например, </a:t>
            </a:r>
            <a:r>
              <a:rPr lang="ru-RU" sz="3400" dirty="0" err="1"/>
              <a:t>yandex.ru</a:t>
            </a:r>
            <a:r>
              <a:rPr lang="ru-RU" sz="3400" dirty="0"/>
              <a:t> «живёт» по адресу 213.180.204.11.</a:t>
            </a:r>
          </a:p>
        </p:txBody>
      </p:sp>
    </p:spTree>
    <p:extLst>
      <p:ext uri="{BB962C8B-B14F-4D97-AF65-F5344CB8AC3E}">
        <p14:creationId xmlns:p14="http://schemas.microsoft.com/office/powerpoint/2010/main" val="189759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Ой! Может, вернуться к берестяной грамоте?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492038" y="8740775"/>
            <a:ext cx="511175" cy="225425"/>
          </a:xfrm>
        </p:spPr>
        <p:txBody>
          <a:bodyPr/>
          <a:lstStyle/>
          <a:p>
            <a:fld id="{82626762-87D3-4DF9-9E87-93829038349C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453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Конечно, нет!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26762-87D3-4DF9-9E87-93829038349C}" type="slidenum">
              <a:rPr lang="ru-RU" smtClean="0"/>
              <a:t>49</a:t>
            </a:fld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06" y="1553206"/>
            <a:ext cx="6947354" cy="6274706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4406" y="2831206"/>
            <a:ext cx="6436606" cy="6083915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6824" y="1553206"/>
            <a:ext cx="5949182" cy="562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265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5000" dirty="0"/>
              <a:t>Будьте бдительны — чудеса случаются, но обычно они не прячутся за бесплатными рефератами, чужими “интересными” ссылками и файлами.</a:t>
            </a:r>
            <a:endParaRPr lang="en-US" sz="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492038" y="8740775"/>
            <a:ext cx="511175" cy="225425"/>
          </a:xfrm>
        </p:spPr>
        <p:txBody>
          <a:bodyPr/>
          <a:lstStyle/>
          <a:p>
            <a:fld id="{82626762-87D3-4DF9-9E87-93829038349C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843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89606" y="2320006"/>
            <a:ext cx="10224000" cy="4600800"/>
          </a:xfrm>
        </p:spPr>
        <p:txBody>
          <a:bodyPr/>
          <a:lstStyle/>
          <a:p>
            <a:r>
              <a:rPr lang="ru-RU" dirty="0"/>
              <a:t>Будьте осторожны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 </a:t>
            </a:r>
            <a:r>
              <a:rPr lang="ru-RU" dirty="0"/>
              <a:t>всё будет хорошо</a:t>
            </a:r>
            <a:r>
              <a:rPr lang="ru-RU" dirty="0" smtClean="0"/>
              <a:t>!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ecurity</a:t>
            </a:r>
            <a:r>
              <a:rPr lang="ru-RU" dirty="0" smtClean="0"/>
              <a:t>.</a:t>
            </a:r>
            <a:r>
              <a:rPr lang="en-US" dirty="0" err="1" smtClean="0"/>
              <a:t>yandex.ru</a:t>
            </a:r>
            <a:endParaRPr lang="en-US" dirty="0"/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1900806" y="8168735"/>
            <a:ext cx="10224000" cy="1052471"/>
          </a:xfrm>
          <a:prstGeom prst="rect">
            <a:avLst/>
          </a:prstGeom>
        </p:spPr>
        <p:txBody>
          <a:bodyPr/>
          <a:lstStyle>
            <a:lvl1pPr marL="0" indent="0" algn="l" defTabSz="975251" rtl="0" eaLnBrk="1" latinLnBrk="0" hangingPunct="1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6000" indent="-396000" algn="l" defTabSz="101753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Impact" panose="020B0806030902050204" pitchFamily="34" charset="0"/>
              <a:buChar char="▌"/>
              <a:tabLst/>
              <a:defRPr sz="3000" kern="1200" baseline="0">
                <a:solidFill>
                  <a:schemeClr val="tx1"/>
                </a:solidFill>
                <a:latin typeface="Textbook New" panose="020B0603020503020204" pitchFamily="34" charset="-52"/>
                <a:ea typeface="+mn-ea"/>
                <a:cs typeface="+mn-cs"/>
              </a:defRPr>
            </a:lvl2pPr>
            <a:lvl3pPr marL="684000" indent="-288000" algn="l" defTabSz="975251" rtl="0" eaLnBrk="1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Font typeface="Textbook New Light" panose="020B0503020503020204" pitchFamily="34" charset="-52"/>
              <a:buChar char="›"/>
              <a:tabLst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000" indent="-288000" algn="l" defTabSz="975251" rtl="0" eaLnBrk="1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Font typeface="+mj-lt"/>
              <a:buAutoNum type="arabicPeriod"/>
              <a:tabLst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75251" rtl="0" eaLnBrk="1" latinLnBrk="0" hangingPunct="1">
              <a:lnSpc>
                <a:spcPct val="90000"/>
              </a:lnSpc>
              <a:spcBef>
                <a:spcPts val="533"/>
              </a:spcBef>
              <a:buFontTx/>
              <a:buNone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1939" indent="-243812" algn="l" defTabSz="975251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9563" indent="-243812" algn="l" defTabSz="975251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188" indent="-243812" algn="l" defTabSz="975251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4813" indent="-243812" algn="l" defTabSz="975251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dirty="0" smtClean="0">
                <a:solidFill>
                  <a:schemeClr val="bg1"/>
                </a:solidFill>
              </a:rPr>
              <a:t>Наталья </a:t>
            </a:r>
            <a:r>
              <a:rPr lang="ru-RU" dirty="0" err="1" smtClean="0">
                <a:solidFill>
                  <a:schemeClr val="bg1"/>
                </a:solidFill>
              </a:rPr>
              <a:t>Куканова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s</a:t>
            </a:r>
            <a:r>
              <a:rPr lang="en-US" dirty="0" err="1" smtClean="0">
                <a:solidFill>
                  <a:schemeClr val="bg1"/>
                </a:solidFill>
              </a:rPr>
              <a:t>terh@yandex-team.ru</a:t>
            </a:r>
            <a:endParaRPr lang="ru-RU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568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Yandex">
  <a:themeElements>
    <a:clrScheme name="Yandex">
      <a:dk1>
        <a:sysClr val="windowText" lastClr="000000"/>
      </a:dk1>
      <a:lt1>
        <a:sysClr val="window" lastClr="FFFFFF"/>
      </a:lt1>
      <a:dk2>
        <a:srgbClr val="FFCC00"/>
      </a:dk2>
      <a:lt2>
        <a:srgbClr val="FF0000"/>
      </a:lt2>
      <a:accent1>
        <a:srgbClr val="3878BE"/>
      </a:accent1>
      <a:accent2>
        <a:srgbClr val="8FD541"/>
      </a:accent2>
      <a:accent3>
        <a:srgbClr val="72C3E0"/>
      </a:accent3>
      <a:accent4>
        <a:srgbClr val="FC6867"/>
      </a:accent4>
      <a:accent5>
        <a:srgbClr val="FB7600"/>
      </a:accent5>
      <a:accent6>
        <a:srgbClr val="9E64A9"/>
      </a:accent6>
      <a:hlink>
        <a:srgbClr val="3878BE"/>
      </a:hlink>
      <a:folHlink>
        <a:srgbClr val="3878BE"/>
      </a:folHlink>
    </a:clrScheme>
    <a:fontScheme name="Yandex">
      <a:majorFont>
        <a:latin typeface="Textbook New"/>
        <a:ea typeface=""/>
        <a:cs typeface=""/>
      </a:majorFont>
      <a:minorFont>
        <a:latin typeface="Textbook New Ligh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3000" dirty="0" err="1" smtClean="0">
            <a:solidFill>
              <a:schemeClr val="tx1"/>
            </a:solidFill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Yandex" id="{FBC09EDE-4B22-4643-BDAD-AEA0103939DE}" vid="{06F7D2BB-08D9-4E72-BC65-56BC9B14977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Yandex</Template>
  <TotalTime>5976</TotalTime>
  <Words>705</Words>
  <Application>Microsoft Macintosh PowerPoint</Application>
  <PresentationFormat>Другой</PresentationFormat>
  <Paragraphs>214</Paragraphs>
  <Slides>51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2" baseType="lpstr">
      <vt:lpstr>Yandex</vt:lpstr>
      <vt:lpstr>Презентация PowerPoint</vt:lpstr>
      <vt:lpstr>Интернет — возможность или опасность?</vt:lpstr>
      <vt:lpstr>Что мы делаем в интернете?</vt:lpstr>
      <vt:lpstr>Узнаём новости</vt:lpstr>
      <vt:lpstr>Ищем…</vt:lpstr>
      <vt:lpstr>… и находим информацию</vt:lpstr>
      <vt:lpstr>А что в интернете  делают дети?</vt:lpstr>
      <vt:lpstr>Детские вопросы Яндексу</vt:lpstr>
      <vt:lpstr>Частые детские запросы</vt:lpstr>
      <vt:lpstr>Играют, смотрят видео</vt:lpstr>
      <vt:lpstr>Общаются</vt:lpstr>
      <vt:lpstr>Учатся</vt:lpstr>
      <vt:lpstr>Но всех нас подстерегают опасности</vt:lpstr>
      <vt:lpstr>Чего хотят мошенники?</vt:lpstr>
      <vt:lpstr>А причем здесь я?</vt:lpstr>
      <vt:lpstr>Не цель, а жертва</vt:lpstr>
      <vt:lpstr>Дети – лёгкая мишень</vt:lpstr>
      <vt:lpstr>Вирусы</vt:lpstr>
      <vt:lpstr>Вирусы позволяют своему владельцу</vt:lpstr>
      <vt:lpstr>Блокировка компьютера</vt:lpstr>
      <vt:lpstr>Как можно заразиться?</vt:lpstr>
      <vt:lpstr>Сообщения с вирусами</vt:lpstr>
      <vt:lpstr>Воровство учётных данных</vt:lpstr>
      <vt:lpstr>Как воруют мою учетную запись?</vt:lpstr>
      <vt:lpstr>Фишинговые сайты </vt:lpstr>
      <vt:lpstr>Что же делать? Как защититься?</vt:lpstr>
      <vt:lpstr>Защита от вирусов</vt:lpstr>
      <vt:lpstr>Ссылки и файлы</vt:lpstr>
      <vt:lpstr>Как отличить мошенников?</vt:lpstr>
      <vt:lpstr>Используйте антивирус</vt:lpstr>
      <vt:lpstr>Обновляйте браузер</vt:lpstr>
      <vt:lpstr>Используйте настройки безопасности браузера</vt:lpstr>
      <vt:lpstr>Предупреждения браузера</vt:lpstr>
      <vt:lpstr>Защита от SMS-мошенников</vt:lpstr>
      <vt:lpstr>Защита загрузок</vt:lpstr>
      <vt:lpstr>Предупреждение поисковой системы</vt:lpstr>
      <vt:lpstr>Защита учётных данных</vt:lpstr>
      <vt:lpstr>Оберегайте свои данные</vt:lpstr>
      <vt:lpstr>Придумывайте сложные пароли</vt:lpstr>
      <vt:lpstr>Сложный пароль?</vt:lpstr>
      <vt:lpstr>Сложный пароль!</vt:lpstr>
      <vt:lpstr>Восстановление пароля</vt:lpstr>
      <vt:lpstr>Защита личных данных</vt:lpstr>
      <vt:lpstr>Публиковать личные данные опасно!</vt:lpstr>
      <vt:lpstr>Что делать, чтобы защитить детей?</vt:lpstr>
      <vt:lpstr>Семейный поиск</vt:lpstr>
      <vt:lpstr>Семейный режим в Яндекс.DNS</vt:lpstr>
      <vt:lpstr>Ой! Может, вернуться к берестяной грамоте?</vt:lpstr>
      <vt:lpstr>Конечно, нет!</vt:lpstr>
      <vt:lpstr>Презентация PowerPoint</vt:lpstr>
      <vt:lpstr>Будьте осторожны  и всё будет хорошо!  security.yandex.ru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presentation</dc:creator>
  <cp:lastModifiedBy>NK</cp:lastModifiedBy>
  <cp:revision>72</cp:revision>
  <dcterms:created xsi:type="dcterms:W3CDTF">2014-09-19T11:08:16Z</dcterms:created>
  <dcterms:modified xsi:type="dcterms:W3CDTF">2014-10-18T06:41:03Z</dcterms:modified>
</cp:coreProperties>
</file>